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tags/tag5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8.xml" ContentType="application/vnd.openxmlformats-officedocument.presentationml.notesSlide+xml"/>
  <Override PartName="/ppt/tags/tag8.xml" ContentType="application/vnd.openxmlformats-officedocument.presentationml.tags+xml"/>
  <Override PartName="/ppt/notesSlides/notesSlide3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0.xml" ContentType="application/vnd.openxmlformats-officedocument.presentationml.notesSlide+xml"/>
  <Override PartName="/ppt/tags/tag11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2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48"/>
  </p:notesMasterIdLst>
  <p:sldIdLst>
    <p:sldId id="387" r:id="rId3"/>
    <p:sldId id="388" r:id="rId4"/>
    <p:sldId id="314" r:id="rId5"/>
    <p:sldId id="315" r:id="rId6"/>
    <p:sldId id="316" r:id="rId7"/>
    <p:sldId id="317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81" r:id="rId18"/>
    <p:sldId id="384" r:id="rId19"/>
    <p:sldId id="386" r:id="rId20"/>
    <p:sldId id="383" r:id="rId21"/>
    <p:sldId id="382" r:id="rId22"/>
    <p:sldId id="261" r:id="rId23"/>
    <p:sldId id="267" r:id="rId24"/>
    <p:sldId id="308" r:id="rId25"/>
    <p:sldId id="373" r:id="rId26"/>
    <p:sldId id="310" r:id="rId27"/>
    <p:sldId id="311" r:id="rId28"/>
    <p:sldId id="389" r:id="rId29"/>
    <p:sldId id="309" r:id="rId30"/>
    <p:sldId id="390" r:id="rId31"/>
    <p:sldId id="312" r:id="rId32"/>
    <p:sldId id="313" r:id="rId33"/>
    <p:sldId id="394" r:id="rId34"/>
    <p:sldId id="395" r:id="rId35"/>
    <p:sldId id="393" r:id="rId36"/>
    <p:sldId id="374" r:id="rId37"/>
    <p:sldId id="328" r:id="rId38"/>
    <p:sldId id="343" r:id="rId39"/>
    <p:sldId id="376" r:id="rId40"/>
    <p:sldId id="377" r:id="rId41"/>
    <p:sldId id="378" r:id="rId42"/>
    <p:sldId id="379" r:id="rId43"/>
    <p:sldId id="375" r:id="rId44"/>
    <p:sldId id="380" r:id="rId45"/>
    <p:sldId id="333" r:id="rId46"/>
    <p:sldId id="334" r:id="rId47"/>
  </p:sldIdLst>
  <p:sldSz cx="9144000" cy="5143500" type="screen16x9"/>
  <p:notesSz cx="6858000" cy="9144000"/>
  <p:embeddedFontLst>
    <p:embeddedFont>
      <p:font typeface="Abel" panose="02000506030000020004" pitchFamily="2" charset="0"/>
      <p:regular r:id="rId49"/>
    </p:embeddedFont>
    <p:embeddedFont>
      <p:font typeface="Arial Bold" panose="020F0502020204030204" pitchFamily="34" charset="0"/>
      <p:regular r:id="rId50"/>
      <p:bold r:id="rId51"/>
      <p:italic r:id="rId52"/>
      <p:boldItalic r:id="rId53"/>
    </p:embeddedFont>
    <p:embeddedFont>
      <p:font typeface="Fira Sans Extra Condensed Medium" panose="020F0502020204030204" pitchFamily="34" charset="0"/>
      <p:regular r:id="rId54"/>
      <p:bold r:id="rId55"/>
      <p:italic r:id="rId56"/>
      <p:boldItalic r:id="rId57"/>
    </p:embeddedFont>
    <p:embeddedFont>
      <p:font typeface="Nunito Light" pitchFamily="2" charset="0"/>
      <p:regular r:id="rId58"/>
      <p:italic r:id="rId59"/>
    </p:embeddedFont>
    <p:embeddedFont>
      <p:font typeface="Questrial" pitchFamily="2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B59814D-1E46-4594-AFEA-13A5476A0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714"/>
  </p:normalViewPr>
  <p:slideViewPr>
    <p:cSldViewPr snapToGrid="0">
      <p:cViewPr varScale="1">
        <p:scale>
          <a:sx n="143" d="100"/>
          <a:sy n="143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12df2f0ffa6_1_40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12df2f0ffa6_1_40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12e551497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12e551497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12ebaae033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12ebaae033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f4041860db_1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8" name="Google Shape;3458;gf4041860db_1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12de7a90d27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12de7a90d27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12e551497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12e551497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>
          <a:extLst>
            <a:ext uri="{FF2B5EF4-FFF2-40B4-BE49-F238E27FC236}">
              <a16:creationId xmlns:a16="http://schemas.microsoft.com/office/drawing/2014/main" id="{5B55DAC6-1953-204B-1BFB-02BCA19CA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12e5514972d_0_0:notes">
            <a:extLst>
              <a:ext uri="{FF2B5EF4-FFF2-40B4-BE49-F238E27FC236}">
                <a16:creationId xmlns:a16="http://schemas.microsoft.com/office/drawing/2014/main" id="{382BD16E-543C-0624-B1EA-131A181E7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12e5514972d_0_0:notes">
            <a:extLst>
              <a:ext uri="{FF2B5EF4-FFF2-40B4-BE49-F238E27FC236}">
                <a16:creationId xmlns:a16="http://schemas.microsoft.com/office/drawing/2014/main" id="{3810D063-FEEB-6585-E36A-05A1E85606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453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>
          <a:extLst>
            <a:ext uri="{FF2B5EF4-FFF2-40B4-BE49-F238E27FC236}">
              <a16:creationId xmlns:a16="http://schemas.microsoft.com/office/drawing/2014/main" id="{66E248B5-FBB2-3258-EF71-A602A72C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e5514972d_0_14:notes">
            <a:extLst>
              <a:ext uri="{FF2B5EF4-FFF2-40B4-BE49-F238E27FC236}">
                <a16:creationId xmlns:a16="http://schemas.microsoft.com/office/drawing/2014/main" id="{09C66EA1-692C-4E1F-13EF-208BB1916D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e5514972d_0_14:notes">
            <a:extLst>
              <a:ext uri="{FF2B5EF4-FFF2-40B4-BE49-F238E27FC236}">
                <a16:creationId xmlns:a16="http://schemas.microsoft.com/office/drawing/2014/main" id="{7873BEB5-F0B6-BF1C-0B11-C40CE58C6E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52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>
          <a:extLst>
            <a:ext uri="{FF2B5EF4-FFF2-40B4-BE49-F238E27FC236}">
              <a16:creationId xmlns:a16="http://schemas.microsoft.com/office/drawing/2014/main" id="{6179095E-5228-9841-9EAB-21AF9DBE4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e5514972d_0_14:notes">
            <a:extLst>
              <a:ext uri="{FF2B5EF4-FFF2-40B4-BE49-F238E27FC236}">
                <a16:creationId xmlns:a16="http://schemas.microsoft.com/office/drawing/2014/main" id="{88106AB9-3582-F2D7-9289-17F4949AC4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e5514972d_0_14:notes">
            <a:extLst>
              <a:ext uri="{FF2B5EF4-FFF2-40B4-BE49-F238E27FC236}">
                <a16:creationId xmlns:a16="http://schemas.microsoft.com/office/drawing/2014/main" id="{51CCC3EE-F628-F68E-0D96-FFA890B01A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69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12e551497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12e551497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8">
          <a:extLst>
            <a:ext uri="{FF2B5EF4-FFF2-40B4-BE49-F238E27FC236}">
              <a16:creationId xmlns:a16="http://schemas.microsoft.com/office/drawing/2014/main" id="{59159B27-F90D-31AA-A4E5-FB467A9F5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" name="Google Shape;4199;gf4041860db_1_147:notes">
            <a:extLst>
              <a:ext uri="{FF2B5EF4-FFF2-40B4-BE49-F238E27FC236}">
                <a16:creationId xmlns:a16="http://schemas.microsoft.com/office/drawing/2014/main" id="{36FFB3A9-AE49-6BE9-C884-A67601173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0" name="Google Shape;4200;gf4041860db_1_147:notes">
            <a:extLst>
              <a:ext uri="{FF2B5EF4-FFF2-40B4-BE49-F238E27FC236}">
                <a16:creationId xmlns:a16="http://schemas.microsoft.com/office/drawing/2014/main" id="{92E9F7B0-9B8F-2AE4-ABD5-F88E98BA18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338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7">
          <a:extLst>
            <a:ext uri="{FF2B5EF4-FFF2-40B4-BE49-F238E27FC236}">
              <a16:creationId xmlns:a16="http://schemas.microsoft.com/office/drawing/2014/main" id="{CF5F1462-31B2-1C85-9125-7ACBF337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f4041860db_1_111:notes">
            <a:extLst>
              <a:ext uri="{FF2B5EF4-FFF2-40B4-BE49-F238E27FC236}">
                <a16:creationId xmlns:a16="http://schemas.microsoft.com/office/drawing/2014/main" id="{60B6E848-D62E-CE2F-7F98-B39F61CF9C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" name="Google Shape;3179;gf4041860db_1_111:notes">
            <a:extLst>
              <a:ext uri="{FF2B5EF4-FFF2-40B4-BE49-F238E27FC236}">
                <a16:creationId xmlns:a16="http://schemas.microsoft.com/office/drawing/2014/main" id="{9719B4D4-B521-4503-CC22-D94DE9284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728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4">
          <a:extLst>
            <a:ext uri="{FF2B5EF4-FFF2-40B4-BE49-F238E27FC236}">
              <a16:creationId xmlns:a16="http://schemas.microsoft.com/office/drawing/2014/main" id="{5CE3E5A2-98A8-030A-05AF-13F17AD4B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g11ca63e93a8_0_266:notes">
            <a:extLst>
              <a:ext uri="{FF2B5EF4-FFF2-40B4-BE49-F238E27FC236}">
                <a16:creationId xmlns:a16="http://schemas.microsoft.com/office/drawing/2014/main" id="{8BA35DEF-4407-C256-DC68-C52B2B05DE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6" name="Google Shape;3686;g11ca63e93a8_0_266:notes">
            <a:extLst>
              <a:ext uri="{FF2B5EF4-FFF2-40B4-BE49-F238E27FC236}">
                <a16:creationId xmlns:a16="http://schemas.microsoft.com/office/drawing/2014/main" id="{7274B990-814E-2310-0F17-D76B9B4EF5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2267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0">
          <a:extLst>
            <a:ext uri="{FF2B5EF4-FFF2-40B4-BE49-F238E27FC236}">
              <a16:creationId xmlns:a16="http://schemas.microsoft.com/office/drawing/2014/main" id="{C2486399-E9FC-68E4-5EF4-DA1F806C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gf4041860db_1_143:notes">
            <a:extLst>
              <a:ext uri="{FF2B5EF4-FFF2-40B4-BE49-F238E27FC236}">
                <a16:creationId xmlns:a16="http://schemas.microsoft.com/office/drawing/2014/main" id="{3058520B-89B5-EF08-455D-B1809A65A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2" name="Google Shape;3802;gf4041860db_1_143:notes">
            <a:extLst>
              <a:ext uri="{FF2B5EF4-FFF2-40B4-BE49-F238E27FC236}">
                <a16:creationId xmlns:a16="http://schemas.microsoft.com/office/drawing/2014/main" id="{D79DB03A-1EBF-DDF8-695F-87AB585330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2037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4">
          <a:extLst>
            <a:ext uri="{FF2B5EF4-FFF2-40B4-BE49-F238E27FC236}">
              <a16:creationId xmlns:a16="http://schemas.microsoft.com/office/drawing/2014/main" id="{168F412D-F157-9133-A490-B3C3A8F73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f4041860db_1_127:notes">
            <a:extLst>
              <a:ext uri="{FF2B5EF4-FFF2-40B4-BE49-F238E27FC236}">
                <a16:creationId xmlns:a16="http://schemas.microsoft.com/office/drawing/2014/main" id="{D04EAA50-0F44-4457-B298-58841E726A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f4041860db_1_127:notes">
            <a:extLst>
              <a:ext uri="{FF2B5EF4-FFF2-40B4-BE49-F238E27FC236}">
                <a16:creationId xmlns:a16="http://schemas.microsoft.com/office/drawing/2014/main" id="{278F0781-B42E-92CA-B939-8AE90B5B8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204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2e5514972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12e5514972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12de7a90d27_0_1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12de7a90d27_0_1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f4041860db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9" name="Google Shape;3669;gf4041860db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e5514972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e5514972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2e5514972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12e5514972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f4041860db_0_29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f4041860db_0_29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f4041860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f4041860d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f4041860db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f4041860db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2e5514972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2e5514972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2e5514972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12e5514972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f4041860db_0_29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f4041860db_0_29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" name="Google Shape;11;p2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" name="Google Shape;48;p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9" name="Google Shape;49;p2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2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2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061092" y="1347675"/>
            <a:ext cx="63678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061092" y="3065675"/>
            <a:ext cx="6367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88" name="Google Shape;88;p2"/>
          <p:cNvGrpSpPr/>
          <p:nvPr/>
        </p:nvGrpSpPr>
        <p:grpSpPr>
          <a:xfrm flipH="1">
            <a:off x="246" y="1384364"/>
            <a:ext cx="3863499" cy="3798516"/>
            <a:chOff x="3133537" y="-308699"/>
            <a:chExt cx="6010422" cy="5452155"/>
          </a:xfrm>
        </p:grpSpPr>
        <p:sp>
          <p:nvSpPr>
            <p:cNvPr id="89" name="Google Shape;89;p2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1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168" name="Google Shape;1168;p1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69" name="Google Shape;1169;p15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0" name="Google Shape;1170;p15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1" name="Google Shape;1171;p15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2" name="Google Shape;1172;p15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3" name="Google Shape;1173;p15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4" name="Google Shape;1174;p15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5" name="Google Shape;1175;p15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6" name="Google Shape;1176;p15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7" name="Google Shape;1177;p15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8" name="Google Shape;1178;p15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9" name="Google Shape;1179;p15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0" name="Google Shape;1180;p15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1" name="Google Shape;1181;p15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2" name="Google Shape;1182;p15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3" name="Google Shape;1183;p15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4" name="Google Shape;1184;p15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5" name="Google Shape;1185;p15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6" name="Google Shape;1186;p15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7" name="Google Shape;1187;p15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8" name="Google Shape;1188;p15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9" name="Google Shape;1189;p15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0" name="Google Shape;1190;p15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1" name="Google Shape;1191;p15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2" name="Google Shape;1192;p15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3" name="Google Shape;1193;p15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4" name="Google Shape;1194;p15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5" name="Google Shape;1195;p15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6" name="Google Shape;1196;p15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7" name="Google Shape;1197;p15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8" name="Google Shape;1198;p15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9" name="Google Shape;1199;p15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0" name="Google Shape;1200;p15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1" name="Google Shape;1201;p15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2" name="Google Shape;1202;p15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3" name="Google Shape;1203;p15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4" name="Google Shape;1204;p15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5" name="Google Shape;1205;p15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06" name="Google Shape;1206;p1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207" name="Google Shape;1207;p15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8" name="Google Shape;1208;p15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9" name="Google Shape;1209;p15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0" name="Google Shape;1210;p15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1" name="Google Shape;1211;p15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2" name="Google Shape;1212;p15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3" name="Google Shape;1213;p15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4" name="Google Shape;1214;p15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5" name="Google Shape;1215;p15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6" name="Google Shape;1216;p15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7" name="Google Shape;1217;p15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8" name="Google Shape;1218;p15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9" name="Google Shape;1219;p15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0" name="Google Shape;1220;p15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1" name="Google Shape;1221;p15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2" name="Google Shape;1222;p15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3" name="Google Shape;1223;p15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4" name="Google Shape;1224;p15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5" name="Google Shape;1225;p15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6" name="Google Shape;1226;p15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7" name="Google Shape;1227;p15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8" name="Google Shape;1228;p15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9" name="Google Shape;1229;p15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0" name="Google Shape;1230;p15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1" name="Google Shape;1231;p15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2" name="Google Shape;1232;p15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3" name="Google Shape;1233;p15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4" name="Google Shape;1234;p15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5" name="Google Shape;1235;p15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6" name="Google Shape;1236;p15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7" name="Google Shape;1237;p15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8" name="Google Shape;1238;p15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9" name="Google Shape;1239;p15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0" name="Google Shape;1240;p15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1" name="Google Shape;1241;p15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2" name="Google Shape;1242;p15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3" name="Google Shape;1243;p15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44" name="Google Shape;1244;p15"/>
          <p:cNvSpPr txBox="1">
            <a:spLocks noGrp="1"/>
          </p:cNvSpPr>
          <p:nvPr>
            <p:ph type="ctrTitle"/>
          </p:nvPr>
        </p:nvSpPr>
        <p:spPr>
          <a:xfrm>
            <a:off x="713225" y="1735900"/>
            <a:ext cx="3858900" cy="6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rgbClr val="2121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45" name="Google Shape;1245;p15"/>
          <p:cNvSpPr txBox="1">
            <a:spLocks noGrp="1"/>
          </p:cNvSpPr>
          <p:nvPr>
            <p:ph type="subTitle" idx="1"/>
          </p:nvPr>
        </p:nvSpPr>
        <p:spPr>
          <a:xfrm>
            <a:off x="713225" y="2364200"/>
            <a:ext cx="38589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246" name="Google Shape;1246;p15"/>
          <p:cNvGrpSpPr/>
          <p:nvPr/>
        </p:nvGrpSpPr>
        <p:grpSpPr>
          <a:xfrm>
            <a:off x="4091299" y="804357"/>
            <a:ext cx="5111263" cy="4704119"/>
            <a:chOff x="3133537" y="-308699"/>
            <a:chExt cx="6010422" cy="5452155"/>
          </a:xfrm>
        </p:grpSpPr>
        <p:sp>
          <p:nvSpPr>
            <p:cNvPr id="1247" name="Google Shape;1247;p15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15"/>
          <p:cNvSpPr/>
          <p:nvPr/>
        </p:nvSpPr>
        <p:spPr>
          <a:xfrm flipH="1">
            <a:off x="-262" y="4291845"/>
            <a:ext cx="1497839" cy="851712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1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549" name="Google Shape;1549;p1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550" name="Google Shape;1550;p19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1" name="Google Shape;1551;p19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2" name="Google Shape;1552;p19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3" name="Google Shape;1553;p19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19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5" name="Google Shape;1555;p19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6" name="Google Shape;1556;p19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7" name="Google Shape;1557;p19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8" name="Google Shape;1558;p19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9" name="Google Shape;1559;p19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0" name="Google Shape;1560;p19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1" name="Google Shape;1561;p19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2" name="Google Shape;1562;p19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3" name="Google Shape;1563;p19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4" name="Google Shape;1564;p19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5" name="Google Shape;1565;p19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19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7" name="Google Shape;1567;p19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8" name="Google Shape;1568;p19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9" name="Google Shape;1569;p19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0" name="Google Shape;1570;p19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1" name="Google Shape;1571;p19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2" name="Google Shape;1572;p19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3" name="Google Shape;1573;p19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4" name="Google Shape;1574;p19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5" name="Google Shape;1575;p19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6" name="Google Shape;1576;p19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7" name="Google Shape;1577;p19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8" name="Google Shape;1578;p19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9" name="Google Shape;1579;p19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0" name="Google Shape;1580;p19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1" name="Google Shape;1581;p19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2" name="Google Shape;1582;p19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3" name="Google Shape;1583;p19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4" name="Google Shape;1584;p19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5" name="Google Shape;1585;p19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19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87" name="Google Shape;1587;p1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588" name="Google Shape;1588;p19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19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19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1" name="Google Shape;1591;p19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2" name="Google Shape;1592;p19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3" name="Google Shape;1593;p19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4" name="Google Shape;1594;p19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5" name="Google Shape;1595;p19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6" name="Google Shape;1596;p19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7" name="Google Shape;1597;p19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8" name="Google Shape;1598;p19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9" name="Google Shape;1599;p19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0" name="Google Shape;1600;p19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1" name="Google Shape;1601;p19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2" name="Google Shape;1602;p19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3" name="Google Shape;1603;p19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4" name="Google Shape;1604;p19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5" name="Google Shape;1605;p19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6" name="Google Shape;1606;p19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7" name="Google Shape;1607;p19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8" name="Google Shape;1608;p19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9" name="Google Shape;1609;p19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0" name="Google Shape;1610;p19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1" name="Google Shape;1611;p19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2" name="Google Shape;1612;p19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3" name="Google Shape;1613;p19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4" name="Google Shape;1614;p19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5" name="Google Shape;1615;p19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6" name="Google Shape;1616;p19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7" name="Google Shape;1617;p19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8" name="Google Shape;1618;p19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9" name="Google Shape;1619;p19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0" name="Google Shape;1620;p19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1" name="Google Shape;1621;p19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2" name="Google Shape;1622;p19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3" name="Google Shape;1623;p19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4" name="Google Shape;1624;p19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25" name="Google Shape;162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6" name="Google Shape;1626;p19"/>
          <p:cNvSpPr txBox="1">
            <a:spLocks noGrp="1"/>
          </p:cNvSpPr>
          <p:nvPr>
            <p:ph type="title" idx="2"/>
          </p:nvPr>
        </p:nvSpPr>
        <p:spPr>
          <a:xfrm>
            <a:off x="1101175" y="17769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27" name="Google Shape;1627;p19"/>
          <p:cNvSpPr txBox="1">
            <a:spLocks noGrp="1"/>
          </p:cNvSpPr>
          <p:nvPr>
            <p:ph type="subTitle" idx="1"/>
          </p:nvPr>
        </p:nvSpPr>
        <p:spPr>
          <a:xfrm>
            <a:off x="1101175" y="23634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19"/>
          <p:cNvSpPr txBox="1">
            <a:spLocks noGrp="1"/>
          </p:cNvSpPr>
          <p:nvPr>
            <p:ph type="title" idx="3"/>
          </p:nvPr>
        </p:nvSpPr>
        <p:spPr>
          <a:xfrm>
            <a:off x="3578948" y="17769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29" name="Google Shape;1629;p19"/>
          <p:cNvSpPr txBox="1">
            <a:spLocks noGrp="1"/>
          </p:cNvSpPr>
          <p:nvPr>
            <p:ph type="subTitle" idx="4"/>
          </p:nvPr>
        </p:nvSpPr>
        <p:spPr>
          <a:xfrm>
            <a:off x="3578948" y="23634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19"/>
          <p:cNvSpPr txBox="1">
            <a:spLocks noGrp="1"/>
          </p:cNvSpPr>
          <p:nvPr>
            <p:ph type="title" idx="5"/>
          </p:nvPr>
        </p:nvSpPr>
        <p:spPr>
          <a:xfrm>
            <a:off x="1101175" y="35371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1" name="Google Shape;1631;p19"/>
          <p:cNvSpPr txBox="1">
            <a:spLocks noGrp="1"/>
          </p:cNvSpPr>
          <p:nvPr>
            <p:ph type="subTitle" idx="6"/>
          </p:nvPr>
        </p:nvSpPr>
        <p:spPr>
          <a:xfrm>
            <a:off x="1101175" y="41237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19"/>
          <p:cNvSpPr txBox="1">
            <a:spLocks noGrp="1"/>
          </p:cNvSpPr>
          <p:nvPr>
            <p:ph type="title" idx="7"/>
          </p:nvPr>
        </p:nvSpPr>
        <p:spPr>
          <a:xfrm>
            <a:off x="3578948" y="35371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3" name="Google Shape;1633;p19"/>
          <p:cNvSpPr txBox="1">
            <a:spLocks noGrp="1"/>
          </p:cNvSpPr>
          <p:nvPr>
            <p:ph type="subTitle" idx="8"/>
          </p:nvPr>
        </p:nvSpPr>
        <p:spPr>
          <a:xfrm>
            <a:off x="3578948" y="41237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19"/>
          <p:cNvSpPr txBox="1">
            <a:spLocks noGrp="1"/>
          </p:cNvSpPr>
          <p:nvPr>
            <p:ph type="title" idx="9"/>
          </p:nvPr>
        </p:nvSpPr>
        <p:spPr>
          <a:xfrm>
            <a:off x="6056727" y="177692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5" name="Google Shape;1635;p19"/>
          <p:cNvSpPr txBox="1">
            <a:spLocks noGrp="1"/>
          </p:cNvSpPr>
          <p:nvPr>
            <p:ph type="subTitle" idx="13"/>
          </p:nvPr>
        </p:nvSpPr>
        <p:spPr>
          <a:xfrm>
            <a:off x="6056727" y="23634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19"/>
          <p:cNvSpPr txBox="1">
            <a:spLocks noGrp="1"/>
          </p:cNvSpPr>
          <p:nvPr>
            <p:ph type="title" idx="14"/>
          </p:nvPr>
        </p:nvSpPr>
        <p:spPr>
          <a:xfrm>
            <a:off x="6056727" y="35371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637" name="Google Shape;1637;p19"/>
          <p:cNvSpPr txBox="1">
            <a:spLocks noGrp="1"/>
          </p:cNvSpPr>
          <p:nvPr>
            <p:ph type="subTitle" idx="15"/>
          </p:nvPr>
        </p:nvSpPr>
        <p:spPr>
          <a:xfrm>
            <a:off x="6056727" y="412370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38" name="Google Shape;1638;p19"/>
          <p:cNvGrpSpPr/>
          <p:nvPr/>
        </p:nvGrpSpPr>
        <p:grpSpPr>
          <a:xfrm flipH="1">
            <a:off x="-2822682" y="915773"/>
            <a:ext cx="4017967" cy="3644766"/>
            <a:chOff x="3166062" y="1034326"/>
            <a:chExt cx="6010422" cy="5452155"/>
          </a:xfrm>
        </p:grpSpPr>
        <p:sp>
          <p:nvSpPr>
            <p:cNvPr id="1639" name="Google Shape;1639;p19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1" name="Google Shape;1641;p19"/>
          <p:cNvSpPr/>
          <p:nvPr/>
        </p:nvSpPr>
        <p:spPr>
          <a:xfrm rot="10800000" flipH="1">
            <a:off x="8124759" y="-10"/>
            <a:ext cx="1019253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1642" name="Google Shape;1642;p19"/>
          <p:cNvGrpSpPr/>
          <p:nvPr/>
        </p:nvGrpSpPr>
        <p:grpSpPr>
          <a:xfrm>
            <a:off x="8337791" y="3785511"/>
            <a:ext cx="593164" cy="1161172"/>
            <a:chOff x="4921825" y="870250"/>
            <a:chExt cx="407925" cy="798550"/>
          </a:xfrm>
        </p:grpSpPr>
        <p:sp>
          <p:nvSpPr>
            <p:cNvPr id="1643" name="Google Shape;1643;p19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20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675" name="Google Shape;1675;p20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676" name="Google Shape;1676;p20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7" name="Google Shape;1677;p20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8" name="Google Shape;1678;p20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9" name="Google Shape;1679;p20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0" name="Google Shape;1680;p20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1" name="Google Shape;1681;p20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2" name="Google Shape;1682;p20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3" name="Google Shape;1683;p20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4" name="Google Shape;1684;p20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5" name="Google Shape;1685;p20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6" name="Google Shape;1686;p20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7" name="Google Shape;1687;p20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8" name="Google Shape;1688;p20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9" name="Google Shape;1689;p20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0" name="Google Shape;1690;p20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1" name="Google Shape;1691;p20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2" name="Google Shape;1692;p20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3" name="Google Shape;1693;p20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4" name="Google Shape;1694;p20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5" name="Google Shape;1695;p20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6" name="Google Shape;1696;p20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7" name="Google Shape;1697;p20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8" name="Google Shape;1698;p20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9" name="Google Shape;1699;p20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0" name="Google Shape;1700;p20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1" name="Google Shape;1701;p20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2" name="Google Shape;1702;p20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3" name="Google Shape;1703;p20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4" name="Google Shape;1704;p20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5" name="Google Shape;1705;p20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6" name="Google Shape;1706;p20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7" name="Google Shape;1707;p20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8" name="Google Shape;1708;p20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9" name="Google Shape;1709;p20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0" name="Google Shape;1710;p20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1" name="Google Shape;1711;p20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2" name="Google Shape;1712;p20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13" name="Google Shape;1713;p20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714" name="Google Shape;1714;p20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5" name="Google Shape;1715;p20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6" name="Google Shape;1716;p20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7" name="Google Shape;1717;p20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8" name="Google Shape;1718;p20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9" name="Google Shape;1719;p20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0" name="Google Shape;1720;p20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1" name="Google Shape;1721;p20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2" name="Google Shape;1722;p20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3" name="Google Shape;1723;p20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4" name="Google Shape;1724;p20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5" name="Google Shape;1725;p20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6" name="Google Shape;1726;p20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7" name="Google Shape;1727;p20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8" name="Google Shape;1728;p20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9" name="Google Shape;1729;p20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0" name="Google Shape;1730;p20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1" name="Google Shape;1731;p20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2" name="Google Shape;1732;p20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3" name="Google Shape;1733;p20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4" name="Google Shape;1734;p20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5" name="Google Shape;1735;p20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6" name="Google Shape;1736;p20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7" name="Google Shape;1737;p20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8" name="Google Shape;1738;p20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9" name="Google Shape;1739;p20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0" name="Google Shape;1740;p20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1" name="Google Shape;1741;p20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2" name="Google Shape;1742;p20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3" name="Google Shape;1743;p20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4" name="Google Shape;1744;p20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5" name="Google Shape;1745;p20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6" name="Google Shape;1746;p20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7" name="Google Shape;1747;p20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8" name="Google Shape;1748;p20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9" name="Google Shape;1749;p20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0" name="Google Shape;1750;p20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51" name="Google Shape;1751;p20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52" name="Google Shape;1752;p20"/>
          <p:cNvSpPr txBox="1">
            <a:spLocks noGrp="1"/>
          </p:cNvSpPr>
          <p:nvPr>
            <p:ph type="subTitle" idx="1"/>
          </p:nvPr>
        </p:nvSpPr>
        <p:spPr>
          <a:xfrm>
            <a:off x="2425075" y="1704550"/>
            <a:ext cx="4293900" cy="11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53" name="Google Shape;1753;p20"/>
          <p:cNvSpPr txBox="1"/>
          <p:nvPr/>
        </p:nvSpPr>
        <p:spPr>
          <a:xfrm>
            <a:off x="1895950" y="3471625"/>
            <a:ext cx="535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CREDITS: This presentation template was created by </a:t>
            </a:r>
            <a:r>
              <a:rPr lang="en-GB" b="1">
                <a:solidFill>
                  <a:schemeClr val="dk2"/>
                </a:solidFill>
                <a:uFill>
                  <a:noFill/>
                </a:u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  <a:hlinkClick r:id="rId2"/>
              </a:rPr>
              <a:t>Slidesgo</a:t>
            </a:r>
            <a:r>
              <a:rPr lang="en-GB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, and includes icons by </a:t>
            </a:r>
            <a:r>
              <a:rPr lang="en-GB" b="1">
                <a:solidFill>
                  <a:schemeClr val="dk2"/>
                </a:solidFill>
                <a:uFill>
                  <a:noFill/>
                </a:u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  <a:hlinkClick r:id="rId3"/>
              </a:rPr>
              <a:t>Flaticon</a:t>
            </a:r>
            <a:r>
              <a:rPr lang="en-GB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rPr>
              <a:t>, and infographics &amp; images by </a:t>
            </a:r>
            <a:r>
              <a:rPr lang="en-GB" b="1">
                <a:solidFill>
                  <a:schemeClr val="dk2"/>
                </a:solidFill>
                <a:uFill>
                  <a:noFill/>
                </a:u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  <a:hlinkClick r:id="rId4"/>
              </a:rPr>
              <a:t>Freepik</a:t>
            </a:r>
            <a:endParaRPr b="1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1754" name="Google Shape;1754;p20"/>
          <p:cNvGrpSpPr/>
          <p:nvPr/>
        </p:nvGrpSpPr>
        <p:grpSpPr>
          <a:xfrm>
            <a:off x="6457759" y="-2146190"/>
            <a:ext cx="6048287" cy="5946120"/>
            <a:chOff x="3133537" y="-308699"/>
            <a:chExt cx="6010422" cy="5452155"/>
          </a:xfrm>
        </p:grpSpPr>
        <p:sp>
          <p:nvSpPr>
            <p:cNvPr id="1755" name="Google Shape;1755;p20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7" name="Google Shape;1757;p20"/>
          <p:cNvGrpSpPr/>
          <p:nvPr/>
        </p:nvGrpSpPr>
        <p:grpSpPr>
          <a:xfrm flipH="1">
            <a:off x="-3149029" y="-421721"/>
            <a:ext cx="5482707" cy="4973456"/>
            <a:chOff x="3166062" y="1034326"/>
            <a:chExt cx="6010422" cy="5452155"/>
          </a:xfrm>
        </p:grpSpPr>
        <p:sp>
          <p:nvSpPr>
            <p:cNvPr id="1758" name="Google Shape;1758;p20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21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762" name="Google Shape;1762;p21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763" name="Google Shape;1763;p21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4" name="Google Shape;1764;p21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5" name="Google Shape;1765;p21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6" name="Google Shape;1766;p21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7" name="Google Shape;1767;p21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8" name="Google Shape;1768;p21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9" name="Google Shape;1769;p21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0" name="Google Shape;1770;p21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1" name="Google Shape;1771;p21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2" name="Google Shape;1772;p21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3" name="Google Shape;1773;p21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4" name="Google Shape;1774;p21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5" name="Google Shape;1775;p21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6" name="Google Shape;1776;p21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7" name="Google Shape;1777;p21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8" name="Google Shape;1778;p21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9" name="Google Shape;1779;p21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0" name="Google Shape;1780;p21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1" name="Google Shape;1781;p21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2" name="Google Shape;1782;p21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3" name="Google Shape;1783;p21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4" name="Google Shape;1784;p21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5" name="Google Shape;1785;p21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6" name="Google Shape;1786;p21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7" name="Google Shape;1787;p21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8" name="Google Shape;1788;p21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9" name="Google Shape;1789;p21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0" name="Google Shape;1790;p21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1" name="Google Shape;1791;p21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2" name="Google Shape;1792;p21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3" name="Google Shape;1793;p21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4" name="Google Shape;1794;p21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5" name="Google Shape;1795;p21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6" name="Google Shape;1796;p21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7" name="Google Shape;1797;p21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8" name="Google Shape;1798;p21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9" name="Google Shape;1799;p21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00" name="Google Shape;1800;p21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801" name="Google Shape;1801;p21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2" name="Google Shape;1802;p21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3" name="Google Shape;1803;p21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4" name="Google Shape;1804;p21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5" name="Google Shape;1805;p21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6" name="Google Shape;1806;p21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7" name="Google Shape;1807;p21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8" name="Google Shape;1808;p21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9" name="Google Shape;1809;p21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0" name="Google Shape;1810;p21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1" name="Google Shape;1811;p21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2" name="Google Shape;1812;p21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3" name="Google Shape;1813;p21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4" name="Google Shape;1814;p21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5" name="Google Shape;1815;p21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6" name="Google Shape;1816;p21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7" name="Google Shape;1817;p21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8" name="Google Shape;1818;p21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9" name="Google Shape;1819;p21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0" name="Google Shape;1820;p21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1" name="Google Shape;1821;p21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2" name="Google Shape;1822;p21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3" name="Google Shape;1823;p21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4" name="Google Shape;1824;p21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5" name="Google Shape;1825;p21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6" name="Google Shape;1826;p21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7" name="Google Shape;1827;p21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8" name="Google Shape;1828;p21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9" name="Google Shape;1829;p21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0" name="Google Shape;1830;p21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1" name="Google Shape;1831;p21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2" name="Google Shape;1832;p21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3" name="Google Shape;1833;p21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4" name="Google Shape;1834;p21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5" name="Google Shape;1835;p21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6" name="Google Shape;1836;p21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7" name="Google Shape;1837;p21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838" name="Google Shape;1838;p21"/>
          <p:cNvGrpSpPr/>
          <p:nvPr/>
        </p:nvGrpSpPr>
        <p:grpSpPr>
          <a:xfrm flipH="1">
            <a:off x="162750" y="166036"/>
            <a:ext cx="593164" cy="1161172"/>
            <a:chOff x="4921825" y="870250"/>
            <a:chExt cx="407925" cy="798550"/>
          </a:xfrm>
        </p:grpSpPr>
        <p:sp>
          <p:nvSpPr>
            <p:cNvPr id="1839" name="Google Shape;1839;p21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9" name="Google Shape;1869;p21"/>
          <p:cNvGrpSpPr/>
          <p:nvPr/>
        </p:nvGrpSpPr>
        <p:grpSpPr>
          <a:xfrm flipH="1">
            <a:off x="8382825" y="3823636"/>
            <a:ext cx="593164" cy="1161172"/>
            <a:chOff x="4921825" y="870250"/>
            <a:chExt cx="407925" cy="798550"/>
          </a:xfrm>
        </p:grpSpPr>
        <p:sp>
          <p:nvSpPr>
            <p:cNvPr id="1870" name="Google Shape;1870;p21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1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1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1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1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1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1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2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902" name="Google Shape;1902;p2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903" name="Google Shape;1903;p22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4" name="Google Shape;1904;p22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5" name="Google Shape;1905;p22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6" name="Google Shape;1906;p22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7" name="Google Shape;1907;p22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8" name="Google Shape;1908;p22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9" name="Google Shape;1909;p22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0" name="Google Shape;1910;p22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1" name="Google Shape;1911;p22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2" name="Google Shape;1912;p22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3" name="Google Shape;1913;p22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4" name="Google Shape;1914;p22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5" name="Google Shape;1915;p22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6" name="Google Shape;1916;p22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7" name="Google Shape;1917;p22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8" name="Google Shape;1918;p22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9" name="Google Shape;1919;p22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0" name="Google Shape;1920;p22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1" name="Google Shape;1921;p22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2" name="Google Shape;1922;p22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3" name="Google Shape;1923;p22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4" name="Google Shape;1924;p22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5" name="Google Shape;1925;p22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6" name="Google Shape;1926;p22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7" name="Google Shape;1927;p22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8" name="Google Shape;1928;p22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9" name="Google Shape;1929;p22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0" name="Google Shape;1930;p22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1" name="Google Shape;1931;p22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2" name="Google Shape;1932;p22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3" name="Google Shape;1933;p22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4" name="Google Shape;1934;p22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5" name="Google Shape;1935;p22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6" name="Google Shape;1936;p22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7" name="Google Shape;1937;p22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8" name="Google Shape;1938;p22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9" name="Google Shape;1939;p22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40" name="Google Shape;1940;p2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941" name="Google Shape;1941;p22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2" name="Google Shape;1942;p22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3" name="Google Shape;1943;p22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4" name="Google Shape;1944;p22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5" name="Google Shape;1945;p22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6" name="Google Shape;1946;p22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7" name="Google Shape;1947;p22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8" name="Google Shape;1948;p22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9" name="Google Shape;1949;p22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0" name="Google Shape;1950;p22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22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2" name="Google Shape;1952;p22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3" name="Google Shape;1953;p22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4" name="Google Shape;1954;p22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5" name="Google Shape;1955;p22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6" name="Google Shape;1956;p22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7" name="Google Shape;1957;p22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8" name="Google Shape;1958;p22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9" name="Google Shape;1959;p22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0" name="Google Shape;1960;p22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1" name="Google Shape;1961;p22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2" name="Google Shape;1962;p22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3" name="Google Shape;1963;p22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4" name="Google Shape;1964;p22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5" name="Google Shape;1965;p22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22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22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22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9" name="Google Shape;1969;p22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0" name="Google Shape;1970;p22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1" name="Google Shape;1971;p22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2" name="Google Shape;1972;p22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3" name="Google Shape;1973;p22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4" name="Google Shape;1974;p22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5" name="Google Shape;1975;p22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6" name="Google Shape;1976;p22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7" name="Google Shape;1977;p22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78" name="Google Shape;1978;p22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979" name="Google Shape;1979;p22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1" name="Google Shape;1981;p22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1982" name="Google Shape;1982;p22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22"/>
          <p:cNvGrpSpPr/>
          <p:nvPr/>
        </p:nvGrpSpPr>
        <p:grpSpPr>
          <a:xfrm>
            <a:off x="7540741" y="371486"/>
            <a:ext cx="593164" cy="1161172"/>
            <a:chOff x="4921825" y="870250"/>
            <a:chExt cx="407925" cy="798550"/>
          </a:xfrm>
        </p:grpSpPr>
        <p:sp>
          <p:nvSpPr>
            <p:cNvPr id="1985" name="Google Shape;1985;p22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2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2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BLANK_1_1_1_1_1_1_1_1_1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2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017" name="Google Shape;2017;p2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018" name="Google Shape;2018;p23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9" name="Google Shape;2019;p23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0" name="Google Shape;2020;p23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1" name="Google Shape;2021;p23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2" name="Google Shape;2022;p23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3" name="Google Shape;2023;p23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4" name="Google Shape;2024;p23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5" name="Google Shape;2025;p23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6" name="Google Shape;2026;p23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7" name="Google Shape;2027;p23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8" name="Google Shape;2028;p23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9" name="Google Shape;2029;p23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0" name="Google Shape;2030;p23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1" name="Google Shape;2031;p23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2" name="Google Shape;2032;p23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3" name="Google Shape;2033;p23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4" name="Google Shape;2034;p23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5" name="Google Shape;2035;p23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6" name="Google Shape;2036;p23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7" name="Google Shape;2037;p23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8" name="Google Shape;2038;p23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9" name="Google Shape;2039;p23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0" name="Google Shape;2040;p23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1" name="Google Shape;2041;p23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2" name="Google Shape;2042;p23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3" name="Google Shape;2043;p23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4" name="Google Shape;2044;p23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5" name="Google Shape;2045;p23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6" name="Google Shape;2046;p23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7" name="Google Shape;2047;p23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8" name="Google Shape;2048;p23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9" name="Google Shape;2049;p23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0" name="Google Shape;2050;p23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1" name="Google Shape;2051;p23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2" name="Google Shape;2052;p23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3" name="Google Shape;2053;p23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4" name="Google Shape;2054;p23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55" name="Google Shape;2055;p2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056" name="Google Shape;2056;p23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7" name="Google Shape;2057;p23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8" name="Google Shape;2058;p23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9" name="Google Shape;2059;p23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0" name="Google Shape;2060;p23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1" name="Google Shape;2061;p23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2" name="Google Shape;2062;p23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3" name="Google Shape;2063;p23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4" name="Google Shape;2064;p23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5" name="Google Shape;2065;p23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6" name="Google Shape;2066;p23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7" name="Google Shape;2067;p23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8" name="Google Shape;2068;p23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9" name="Google Shape;2069;p23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0" name="Google Shape;2070;p23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1" name="Google Shape;2071;p23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2" name="Google Shape;2072;p23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3" name="Google Shape;2073;p23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4" name="Google Shape;2074;p23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5" name="Google Shape;2075;p23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6" name="Google Shape;2076;p23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7" name="Google Shape;2077;p23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8" name="Google Shape;2078;p23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9" name="Google Shape;2079;p23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0" name="Google Shape;2080;p23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1" name="Google Shape;2081;p23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2" name="Google Shape;2082;p23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3" name="Google Shape;2083;p23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4" name="Google Shape;2084;p23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5" name="Google Shape;2085;p23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6" name="Google Shape;2086;p23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7" name="Google Shape;2087;p23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8" name="Google Shape;2088;p23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9" name="Google Shape;2089;p23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0" name="Google Shape;2090;p23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1" name="Google Shape;2091;p23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2" name="Google Shape;2092;p23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93" name="Google Shape;2093;p23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94" name="Google Shape;2094;p23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446" name="Google Shape;446;p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447" name="Google Shape;447;p6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6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6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6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6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6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" name="Google Shape;453;p6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" name="Google Shape;454;p6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" name="Google Shape;455;p6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6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6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6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6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" name="Google Shape;460;p6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" name="Google Shape;461;p6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" name="Google Shape;462;p6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" name="Google Shape;463;p6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" name="Google Shape;464;p6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5" name="Google Shape;465;p6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6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" name="Google Shape;467;p6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" name="Google Shape;468;p6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6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6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6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6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6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6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6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6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6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6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6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6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6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6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6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4" name="Google Shape;484;p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85" name="Google Shape;485;p6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6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6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6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6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6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6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6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6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6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6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6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6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6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6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6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6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6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6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6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5" name="Google Shape;505;p6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6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6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6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6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6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6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6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6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6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6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6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6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6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6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6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6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2" name="Google Shape;52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0553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525" name="Google Shape;525;p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526" name="Google Shape;526;p7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7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8" name="Google Shape;528;p7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" name="Google Shape;529;p7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7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7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" name="Google Shape;532;p7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7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7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" name="Google Shape;535;p7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7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7" name="Google Shape;537;p7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" name="Google Shape;538;p7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9" name="Google Shape;539;p7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0" name="Google Shape;540;p7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1" name="Google Shape;541;p7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" name="Google Shape;542;p7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3" name="Google Shape;543;p7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7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5" name="Google Shape;545;p7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6" name="Google Shape;546;p7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7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7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7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7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7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7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7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7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7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7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7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7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7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7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3" name="Google Shape;563;p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564" name="Google Shape;564;p7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7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6" name="Google Shape;566;p7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" name="Google Shape;567;p7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8" name="Google Shape;568;p7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9" name="Google Shape;569;p7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7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1" name="Google Shape;571;p7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2" name="Google Shape;572;p7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" name="Google Shape;573;p7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4" name="Google Shape;574;p7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5" name="Google Shape;575;p7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7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7" name="Google Shape;577;p7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7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9" name="Google Shape;579;p7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0" name="Google Shape;580;p7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7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2" name="Google Shape;582;p7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3" name="Google Shape;583;p7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4" name="Google Shape;584;p7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5" name="Google Shape;585;p7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6" name="Google Shape;586;p7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7" name="Google Shape;587;p7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8" name="Google Shape;588;p7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9" name="Google Shape;589;p7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" name="Google Shape;590;p7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591;p7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7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593;p7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594;p7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7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7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7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7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7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7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1" name="Google Shape;601;p7"/>
          <p:cNvSpPr txBox="1">
            <a:spLocks noGrp="1"/>
          </p:cNvSpPr>
          <p:nvPr>
            <p:ph type="title"/>
          </p:nvPr>
        </p:nvSpPr>
        <p:spPr>
          <a:xfrm>
            <a:off x="715100" y="855675"/>
            <a:ext cx="38421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7"/>
          <p:cNvSpPr txBox="1">
            <a:spLocks noGrp="1"/>
          </p:cNvSpPr>
          <p:nvPr>
            <p:ph type="body" idx="1"/>
          </p:nvPr>
        </p:nvSpPr>
        <p:spPr>
          <a:xfrm>
            <a:off x="715100" y="2257425"/>
            <a:ext cx="3842100" cy="20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3" name="Google Shape;603;p7"/>
          <p:cNvSpPr/>
          <p:nvPr/>
        </p:nvSpPr>
        <p:spPr>
          <a:xfrm flipH="1">
            <a:off x="110" y="4099029"/>
            <a:ext cx="1836812" cy="1044462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604" name="Google Shape;604;p7"/>
          <p:cNvGrpSpPr/>
          <p:nvPr/>
        </p:nvGrpSpPr>
        <p:grpSpPr>
          <a:xfrm>
            <a:off x="8178341" y="619573"/>
            <a:ext cx="593164" cy="1161172"/>
            <a:chOff x="4921825" y="870250"/>
            <a:chExt cx="407925" cy="798550"/>
          </a:xfrm>
        </p:grpSpPr>
        <p:sp>
          <p:nvSpPr>
            <p:cNvPr id="605" name="Google Shape;605;p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03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854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2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902" name="Google Shape;1902;p2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903" name="Google Shape;1903;p22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4" name="Google Shape;1904;p22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5" name="Google Shape;1905;p22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6" name="Google Shape;1906;p22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7" name="Google Shape;1907;p22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8" name="Google Shape;1908;p22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9" name="Google Shape;1909;p22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0" name="Google Shape;1910;p22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1" name="Google Shape;1911;p22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2" name="Google Shape;1912;p22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3" name="Google Shape;1913;p22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4" name="Google Shape;1914;p22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5" name="Google Shape;1915;p22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6" name="Google Shape;1916;p22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7" name="Google Shape;1917;p22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8" name="Google Shape;1918;p22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9" name="Google Shape;1919;p22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0" name="Google Shape;1920;p22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1" name="Google Shape;1921;p22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2" name="Google Shape;1922;p22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3" name="Google Shape;1923;p22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4" name="Google Shape;1924;p22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5" name="Google Shape;1925;p22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6" name="Google Shape;1926;p22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7" name="Google Shape;1927;p22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8" name="Google Shape;1928;p22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9" name="Google Shape;1929;p22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0" name="Google Shape;1930;p22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1" name="Google Shape;1931;p22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2" name="Google Shape;1932;p22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3" name="Google Shape;1933;p22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4" name="Google Shape;1934;p22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5" name="Google Shape;1935;p22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6" name="Google Shape;1936;p22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7" name="Google Shape;1937;p22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8" name="Google Shape;1938;p22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9" name="Google Shape;1939;p22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40" name="Google Shape;1940;p2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941" name="Google Shape;1941;p22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2" name="Google Shape;1942;p22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3" name="Google Shape;1943;p22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4" name="Google Shape;1944;p22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5" name="Google Shape;1945;p22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6" name="Google Shape;1946;p22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7" name="Google Shape;1947;p22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8" name="Google Shape;1948;p22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9" name="Google Shape;1949;p22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0" name="Google Shape;1950;p22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1" name="Google Shape;1951;p22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2" name="Google Shape;1952;p22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3" name="Google Shape;1953;p22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4" name="Google Shape;1954;p22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5" name="Google Shape;1955;p22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6" name="Google Shape;1956;p22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7" name="Google Shape;1957;p22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8" name="Google Shape;1958;p22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9" name="Google Shape;1959;p22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0" name="Google Shape;1960;p22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1" name="Google Shape;1961;p22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2" name="Google Shape;1962;p22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3" name="Google Shape;1963;p22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4" name="Google Shape;1964;p22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5" name="Google Shape;1965;p22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22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22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22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9" name="Google Shape;1969;p22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0" name="Google Shape;1970;p22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1" name="Google Shape;1971;p22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2" name="Google Shape;1972;p22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3" name="Google Shape;1973;p22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4" name="Google Shape;1974;p22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5" name="Google Shape;1975;p22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6" name="Google Shape;1976;p22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7" name="Google Shape;1977;p22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78" name="Google Shape;1978;p22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979" name="Google Shape;1979;p22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1" name="Google Shape;1981;p22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1982" name="Google Shape;1982;p22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22"/>
          <p:cNvGrpSpPr/>
          <p:nvPr/>
        </p:nvGrpSpPr>
        <p:grpSpPr>
          <a:xfrm>
            <a:off x="7540741" y="371486"/>
            <a:ext cx="593164" cy="1161172"/>
            <a:chOff x="4921825" y="870250"/>
            <a:chExt cx="407925" cy="798550"/>
          </a:xfrm>
        </p:grpSpPr>
        <p:sp>
          <p:nvSpPr>
            <p:cNvPr id="1985" name="Google Shape;1985;p22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2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2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500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3" name="Google Shape;93;p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4" name="Google Shape;94;p3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" name="Google Shape;131;p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32" name="Google Shape;132;p3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3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3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3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3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3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3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3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3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3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3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3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3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3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3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3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68;p3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9" name="Google Shape;169;p3"/>
          <p:cNvSpPr txBox="1">
            <a:spLocks noGrp="1"/>
          </p:cNvSpPr>
          <p:nvPr>
            <p:ph type="title"/>
          </p:nvPr>
        </p:nvSpPr>
        <p:spPr>
          <a:xfrm>
            <a:off x="717600" y="2352150"/>
            <a:ext cx="401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3"/>
          <p:cNvSpPr txBox="1">
            <a:spLocks noGrp="1"/>
          </p:cNvSpPr>
          <p:nvPr>
            <p:ph type="title" idx="2" hasCustomPrompt="1"/>
          </p:nvPr>
        </p:nvSpPr>
        <p:spPr>
          <a:xfrm>
            <a:off x="717600" y="1528000"/>
            <a:ext cx="15354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3"/>
          <p:cNvSpPr txBox="1">
            <a:spLocks noGrp="1"/>
          </p:cNvSpPr>
          <p:nvPr>
            <p:ph type="subTitle" idx="1"/>
          </p:nvPr>
        </p:nvSpPr>
        <p:spPr>
          <a:xfrm>
            <a:off x="715100" y="3193950"/>
            <a:ext cx="4017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3"/>
          <p:cNvGrpSpPr/>
          <p:nvPr/>
        </p:nvGrpSpPr>
        <p:grpSpPr>
          <a:xfrm flipH="1">
            <a:off x="-2208532" y="-1825065"/>
            <a:ext cx="4017967" cy="3644766"/>
            <a:chOff x="3166062" y="1034326"/>
            <a:chExt cx="6010422" cy="5452155"/>
          </a:xfrm>
        </p:grpSpPr>
        <p:sp>
          <p:nvSpPr>
            <p:cNvPr id="173" name="Google Shape;173;p3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4497249" y="804357"/>
            <a:ext cx="5111263" cy="4704119"/>
            <a:chOff x="3133537" y="-308699"/>
            <a:chExt cx="6010422" cy="5452155"/>
          </a:xfrm>
        </p:grpSpPr>
        <p:sp>
          <p:nvSpPr>
            <p:cNvPr id="176" name="Google Shape;176;p3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Background 1 1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2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017" name="Google Shape;2017;p2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018" name="Google Shape;2018;p23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9" name="Google Shape;2019;p23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0" name="Google Shape;2020;p23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1" name="Google Shape;2021;p23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2" name="Google Shape;2022;p23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3" name="Google Shape;2023;p23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4" name="Google Shape;2024;p23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5" name="Google Shape;2025;p23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6" name="Google Shape;2026;p23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7" name="Google Shape;2027;p23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8" name="Google Shape;2028;p23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9" name="Google Shape;2029;p23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0" name="Google Shape;2030;p23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1" name="Google Shape;2031;p23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2" name="Google Shape;2032;p23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3" name="Google Shape;2033;p23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4" name="Google Shape;2034;p23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5" name="Google Shape;2035;p23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6" name="Google Shape;2036;p23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7" name="Google Shape;2037;p23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8" name="Google Shape;2038;p23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9" name="Google Shape;2039;p23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0" name="Google Shape;2040;p23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1" name="Google Shape;2041;p23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2" name="Google Shape;2042;p23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3" name="Google Shape;2043;p23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4" name="Google Shape;2044;p23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5" name="Google Shape;2045;p23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6" name="Google Shape;2046;p23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7" name="Google Shape;2047;p23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8" name="Google Shape;2048;p23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9" name="Google Shape;2049;p23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0" name="Google Shape;2050;p23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1" name="Google Shape;2051;p23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2" name="Google Shape;2052;p23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3" name="Google Shape;2053;p23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4" name="Google Shape;2054;p23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55" name="Google Shape;2055;p2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056" name="Google Shape;2056;p23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7" name="Google Shape;2057;p23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8" name="Google Shape;2058;p23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59" name="Google Shape;2059;p23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0" name="Google Shape;2060;p23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1" name="Google Shape;2061;p23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2" name="Google Shape;2062;p23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3" name="Google Shape;2063;p23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4" name="Google Shape;2064;p23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5" name="Google Shape;2065;p23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6" name="Google Shape;2066;p23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7" name="Google Shape;2067;p23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8" name="Google Shape;2068;p23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9" name="Google Shape;2069;p23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0" name="Google Shape;2070;p23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1" name="Google Shape;2071;p23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2" name="Google Shape;2072;p23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3" name="Google Shape;2073;p23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4" name="Google Shape;2074;p23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5" name="Google Shape;2075;p23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6" name="Google Shape;2076;p23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7" name="Google Shape;2077;p23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8" name="Google Shape;2078;p23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9" name="Google Shape;2079;p23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0" name="Google Shape;2080;p23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1" name="Google Shape;2081;p23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2" name="Google Shape;2082;p23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3" name="Google Shape;2083;p23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4" name="Google Shape;2084;p23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5" name="Google Shape;2085;p23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6" name="Google Shape;2086;p23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7" name="Google Shape;2087;p23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8" name="Google Shape;2088;p23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9" name="Google Shape;2089;p23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0" name="Google Shape;2090;p23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1" name="Google Shape;2091;p23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2" name="Google Shape;2092;p23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93" name="Google Shape;2093;p23"/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94" name="Google Shape;2094;p23"/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7336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97" name="Google Shape;297;p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98" name="Google Shape;298;p5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5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5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5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302;p5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5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5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5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306;p5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5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5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5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5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5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5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5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5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5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5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5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5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5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5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5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5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5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5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5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5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5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5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5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5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5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5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5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5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5" name="Google Shape;335;p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336" name="Google Shape;336;p5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5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5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9" name="Google Shape;339;p5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0" name="Google Shape;340;p5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5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5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5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5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5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5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5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5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5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5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5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5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5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5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5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5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5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5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5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5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5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5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5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5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5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5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5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5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5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5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5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5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3" name="Google Shape;373;p5"/>
          <p:cNvSpPr txBox="1">
            <a:spLocks noGrp="1"/>
          </p:cNvSpPr>
          <p:nvPr>
            <p:ph type="subTitle" idx="1"/>
          </p:nvPr>
        </p:nvSpPr>
        <p:spPr>
          <a:xfrm>
            <a:off x="1007988" y="2537625"/>
            <a:ext cx="3271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4" name="Google Shape;374;p5"/>
          <p:cNvSpPr txBox="1">
            <a:spLocks noGrp="1"/>
          </p:cNvSpPr>
          <p:nvPr>
            <p:ph type="subTitle" idx="2"/>
          </p:nvPr>
        </p:nvSpPr>
        <p:spPr>
          <a:xfrm>
            <a:off x="4864519" y="2537625"/>
            <a:ext cx="3271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375" name="Google Shape;375;p5"/>
          <p:cNvSpPr txBox="1">
            <a:spLocks noGrp="1"/>
          </p:cNvSpPr>
          <p:nvPr>
            <p:ph type="subTitle" idx="3"/>
          </p:nvPr>
        </p:nvSpPr>
        <p:spPr>
          <a:xfrm>
            <a:off x="1007988" y="3098150"/>
            <a:ext cx="3271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"/>
          <p:cNvSpPr txBox="1">
            <a:spLocks noGrp="1"/>
          </p:cNvSpPr>
          <p:nvPr>
            <p:ph type="subTitle" idx="4"/>
          </p:nvPr>
        </p:nvSpPr>
        <p:spPr>
          <a:xfrm>
            <a:off x="4864519" y="3098150"/>
            <a:ext cx="3271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8" name="Google Shape;378;p5"/>
          <p:cNvGrpSpPr/>
          <p:nvPr/>
        </p:nvGrpSpPr>
        <p:grpSpPr>
          <a:xfrm>
            <a:off x="315016" y="3811561"/>
            <a:ext cx="593164" cy="1161172"/>
            <a:chOff x="4921825" y="870250"/>
            <a:chExt cx="407925" cy="798550"/>
          </a:xfrm>
        </p:grpSpPr>
        <p:sp>
          <p:nvSpPr>
            <p:cNvPr id="379" name="Google Shape;379;p5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5"/>
          <p:cNvGrpSpPr/>
          <p:nvPr/>
        </p:nvGrpSpPr>
        <p:grpSpPr>
          <a:xfrm>
            <a:off x="7987641" y="204698"/>
            <a:ext cx="593164" cy="1161172"/>
            <a:chOff x="4921825" y="870250"/>
            <a:chExt cx="407925" cy="798550"/>
          </a:xfrm>
        </p:grpSpPr>
        <p:sp>
          <p:nvSpPr>
            <p:cNvPr id="410" name="Google Shape;410;p5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5"/>
          <p:cNvSpPr/>
          <p:nvPr/>
        </p:nvSpPr>
        <p:spPr>
          <a:xfrm rot="10800000">
            <a:off x="-253" y="-93"/>
            <a:ext cx="2019852" cy="1148544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441" name="Google Shape;441;p5"/>
          <p:cNvGrpSpPr/>
          <p:nvPr/>
        </p:nvGrpSpPr>
        <p:grpSpPr>
          <a:xfrm>
            <a:off x="7123447" y="2151889"/>
            <a:ext cx="3863499" cy="3798516"/>
            <a:chOff x="3133537" y="-308699"/>
            <a:chExt cx="6010422" cy="5452155"/>
          </a:xfrm>
        </p:grpSpPr>
        <p:sp>
          <p:nvSpPr>
            <p:cNvPr id="442" name="Google Shape;442;p5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446" name="Google Shape;446;p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447" name="Google Shape;447;p6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6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6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6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6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6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" name="Google Shape;453;p6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" name="Google Shape;454;p6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" name="Google Shape;455;p6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6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6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6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6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" name="Google Shape;460;p6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" name="Google Shape;461;p6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" name="Google Shape;462;p6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" name="Google Shape;463;p6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4" name="Google Shape;464;p6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5" name="Google Shape;465;p6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6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" name="Google Shape;467;p6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" name="Google Shape;468;p6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6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6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6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6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6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6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6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6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6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6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6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6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6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6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" name="Google Shape;483;p6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4" name="Google Shape;484;p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85" name="Google Shape;485;p6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6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6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6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6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6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6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6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6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6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6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6" name="Google Shape;496;p6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6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6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6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6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6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6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6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6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5" name="Google Shape;505;p6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6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6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6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6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6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6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6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6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4" name="Google Shape;514;p6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6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6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6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6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6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6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6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2" name="Google Shape;52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525" name="Google Shape;525;p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526" name="Google Shape;526;p7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7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8" name="Google Shape;528;p7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" name="Google Shape;529;p7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7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7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" name="Google Shape;532;p7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7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7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" name="Google Shape;535;p7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7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7" name="Google Shape;537;p7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8" name="Google Shape;538;p7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9" name="Google Shape;539;p7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0" name="Google Shape;540;p7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1" name="Google Shape;541;p7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2" name="Google Shape;542;p7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3" name="Google Shape;543;p7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7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5" name="Google Shape;545;p7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6" name="Google Shape;546;p7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7" name="Google Shape;547;p7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7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9" name="Google Shape;549;p7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7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1" name="Google Shape;551;p7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7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3" name="Google Shape;553;p7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4" name="Google Shape;554;p7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7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7" name="Google Shape;557;p7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8" name="Google Shape;558;p7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7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1" name="Google Shape;561;p7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7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3" name="Google Shape;563;p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564" name="Google Shape;564;p7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5" name="Google Shape;565;p7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6" name="Google Shape;566;p7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7" name="Google Shape;567;p7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8" name="Google Shape;568;p7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9" name="Google Shape;569;p7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7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1" name="Google Shape;571;p7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2" name="Google Shape;572;p7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3" name="Google Shape;573;p7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4" name="Google Shape;574;p7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5" name="Google Shape;575;p7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6" name="Google Shape;576;p7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7" name="Google Shape;577;p7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7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9" name="Google Shape;579;p7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0" name="Google Shape;580;p7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7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2" name="Google Shape;582;p7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3" name="Google Shape;583;p7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4" name="Google Shape;584;p7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5" name="Google Shape;585;p7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6" name="Google Shape;586;p7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7" name="Google Shape;587;p7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8" name="Google Shape;588;p7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9" name="Google Shape;589;p7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" name="Google Shape;590;p7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" name="Google Shape;591;p7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7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" name="Google Shape;593;p7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4" name="Google Shape;594;p7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5" name="Google Shape;595;p7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7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" name="Google Shape;597;p7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" name="Google Shape;598;p7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9" name="Google Shape;599;p7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7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1" name="Google Shape;601;p7"/>
          <p:cNvSpPr txBox="1">
            <a:spLocks noGrp="1"/>
          </p:cNvSpPr>
          <p:nvPr>
            <p:ph type="title"/>
          </p:nvPr>
        </p:nvSpPr>
        <p:spPr>
          <a:xfrm>
            <a:off x="715100" y="855675"/>
            <a:ext cx="38421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7"/>
          <p:cNvSpPr txBox="1">
            <a:spLocks noGrp="1"/>
          </p:cNvSpPr>
          <p:nvPr>
            <p:ph type="body" idx="1"/>
          </p:nvPr>
        </p:nvSpPr>
        <p:spPr>
          <a:xfrm>
            <a:off x="715100" y="2257425"/>
            <a:ext cx="3842100" cy="20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03" name="Google Shape;603;p7"/>
          <p:cNvSpPr/>
          <p:nvPr/>
        </p:nvSpPr>
        <p:spPr>
          <a:xfrm flipH="1">
            <a:off x="110" y="4099029"/>
            <a:ext cx="1836812" cy="1044462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604" name="Google Shape;604;p7"/>
          <p:cNvGrpSpPr/>
          <p:nvPr/>
        </p:nvGrpSpPr>
        <p:grpSpPr>
          <a:xfrm>
            <a:off x="8178341" y="619573"/>
            <a:ext cx="593164" cy="1161172"/>
            <a:chOff x="4921825" y="870250"/>
            <a:chExt cx="407925" cy="798550"/>
          </a:xfrm>
        </p:grpSpPr>
        <p:sp>
          <p:nvSpPr>
            <p:cNvPr id="605" name="Google Shape;605;p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8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637" name="Google Shape;637;p8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638" name="Google Shape;638;p8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8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8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8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8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8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4" name="Google Shape;644;p8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8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8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8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8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8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8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8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8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" name="Google Shape;653;p8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" name="Google Shape;654;p8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" name="Google Shape;655;p8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6" name="Google Shape;656;p8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8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8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8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8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8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8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8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8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8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6" name="Google Shape;666;p8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7" name="Google Shape;667;p8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8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9" name="Google Shape;669;p8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0" name="Google Shape;670;p8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1" name="Google Shape;671;p8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2" name="Google Shape;672;p8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3" name="Google Shape;673;p8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4" name="Google Shape;674;p8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75" name="Google Shape;675;p8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676" name="Google Shape;676;p8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7" name="Google Shape;677;p8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8" name="Google Shape;678;p8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8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8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8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8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8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8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8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8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8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8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8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8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8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8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8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4" name="Google Shape;694;p8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5" name="Google Shape;695;p8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6" name="Google Shape;696;p8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7" name="Google Shape;697;p8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8" name="Google Shape;698;p8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9" name="Google Shape;699;p8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0" name="Google Shape;700;p8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1" name="Google Shape;701;p8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2" name="Google Shape;702;p8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3" name="Google Shape;703;p8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4" name="Google Shape;704;p8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5" name="Google Shape;705;p8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6" name="Google Shape;706;p8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7" name="Google Shape;707;p8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8" name="Google Shape;708;p8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9" name="Google Shape;709;p8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0" name="Google Shape;710;p8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1" name="Google Shape;711;p8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2" name="Google Shape;712;p8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13" name="Google Shape;713;p8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6125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14" name="Google Shape;714;p8"/>
          <p:cNvGrpSpPr/>
          <p:nvPr/>
        </p:nvGrpSpPr>
        <p:grpSpPr>
          <a:xfrm>
            <a:off x="5735399" y="581245"/>
            <a:ext cx="5111263" cy="4704119"/>
            <a:chOff x="3133537" y="-308699"/>
            <a:chExt cx="6010422" cy="5452155"/>
          </a:xfrm>
        </p:grpSpPr>
        <p:sp>
          <p:nvSpPr>
            <p:cNvPr id="715" name="Google Shape;715;p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719" name="Google Shape;719;p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720" name="Google Shape;720;p9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9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9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9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9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9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9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9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9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9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9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9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9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9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4" name="Google Shape;734;p9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5" name="Google Shape;735;p9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6" name="Google Shape;736;p9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7" name="Google Shape;737;p9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8" name="Google Shape;738;p9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9" name="Google Shape;739;p9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0" name="Google Shape;740;p9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1" name="Google Shape;741;p9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2" name="Google Shape;742;p9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3" name="Google Shape;743;p9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4" name="Google Shape;744;p9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5" name="Google Shape;745;p9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6" name="Google Shape;746;p9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7" name="Google Shape;747;p9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8" name="Google Shape;748;p9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9" name="Google Shape;749;p9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0" name="Google Shape;750;p9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1" name="Google Shape;751;p9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2" name="Google Shape;752;p9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3" name="Google Shape;753;p9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4" name="Google Shape;754;p9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5" name="Google Shape;755;p9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9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57" name="Google Shape;757;p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758" name="Google Shape;758;p9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9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9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9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9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9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9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9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6" name="Google Shape;766;p9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7" name="Google Shape;767;p9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8" name="Google Shape;768;p9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9" name="Google Shape;769;p9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0" name="Google Shape;770;p9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1" name="Google Shape;771;p9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2" name="Google Shape;772;p9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3" name="Google Shape;773;p9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4" name="Google Shape;774;p9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5" name="Google Shape;775;p9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9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9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9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9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9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1" name="Google Shape;781;p9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2" name="Google Shape;782;p9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3" name="Google Shape;783;p9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4" name="Google Shape;784;p9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5" name="Google Shape;785;p9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6" name="Google Shape;786;p9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7" name="Google Shape;787;p9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8" name="Google Shape;788;p9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9" name="Google Shape;789;p9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0" name="Google Shape;790;p9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1" name="Google Shape;791;p9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2" name="Google Shape;792;p9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3" name="Google Shape;793;p9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4" name="Google Shape;794;p9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95" name="Google Shape;795;p9"/>
          <p:cNvSpPr txBox="1">
            <a:spLocks noGrp="1"/>
          </p:cNvSpPr>
          <p:nvPr>
            <p:ph type="title"/>
          </p:nvPr>
        </p:nvSpPr>
        <p:spPr>
          <a:xfrm>
            <a:off x="3369100" y="1420725"/>
            <a:ext cx="5059800" cy="14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6" name="Google Shape;796;p9"/>
          <p:cNvSpPr txBox="1">
            <a:spLocks noGrp="1"/>
          </p:cNvSpPr>
          <p:nvPr>
            <p:ph type="subTitle" idx="1"/>
          </p:nvPr>
        </p:nvSpPr>
        <p:spPr>
          <a:xfrm>
            <a:off x="3369100" y="3036375"/>
            <a:ext cx="50598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97" name="Google Shape;797;p9"/>
          <p:cNvGrpSpPr/>
          <p:nvPr/>
        </p:nvGrpSpPr>
        <p:grpSpPr>
          <a:xfrm flipH="1">
            <a:off x="-2547989" y="60894"/>
            <a:ext cx="5703890" cy="5174095"/>
            <a:chOff x="3166062" y="1034326"/>
            <a:chExt cx="6010422" cy="5452155"/>
          </a:xfrm>
        </p:grpSpPr>
        <p:sp>
          <p:nvSpPr>
            <p:cNvPr id="798" name="Google Shape;798;p9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9"/>
          <p:cNvGrpSpPr/>
          <p:nvPr/>
        </p:nvGrpSpPr>
        <p:grpSpPr>
          <a:xfrm>
            <a:off x="875216" y="444723"/>
            <a:ext cx="593164" cy="1161172"/>
            <a:chOff x="4921825" y="870250"/>
            <a:chExt cx="407925" cy="798550"/>
          </a:xfrm>
        </p:grpSpPr>
        <p:sp>
          <p:nvSpPr>
            <p:cNvPr id="801" name="Google Shape;801;p9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9"/>
          <p:cNvGrpSpPr/>
          <p:nvPr/>
        </p:nvGrpSpPr>
        <p:grpSpPr>
          <a:xfrm>
            <a:off x="7835741" y="3803948"/>
            <a:ext cx="593164" cy="1161172"/>
            <a:chOff x="4921825" y="870250"/>
            <a:chExt cx="407925" cy="798550"/>
          </a:xfrm>
        </p:grpSpPr>
        <p:sp>
          <p:nvSpPr>
            <p:cNvPr id="832" name="Google Shape;832;p9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rgbClr val="FFFFFF"/>
        </a:solidFill>
        <a:effectLst/>
      </p:bgPr>
    </p:bg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1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51" name="Google Shape;951;p1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52" name="Google Shape;952;p13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3" name="Google Shape;953;p13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4" name="Google Shape;954;p13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5" name="Google Shape;955;p13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13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7" name="Google Shape;957;p13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8" name="Google Shape;958;p13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9" name="Google Shape;959;p13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0" name="Google Shape;960;p13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13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13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13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13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13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13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13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8" name="Google Shape;968;p13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9" name="Google Shape;969;p13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13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13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13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13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13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5" name="Google Shape;975;p13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13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13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13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13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13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13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13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13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13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13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13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7" name="Google Shape;987;p13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8" name="Google Shape;988;p13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9" name="Google Shape;989;p1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990" name="Google Shape;990;p13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1" name="Google Shape;991;p13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2" name="Google Shape;992;p13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3" name="Google Shape;993;p13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4" name="Google Shape;994;p13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5" name="Google Shape;995;p13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6" name="Google Shape;996;p13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7" name="Google Shape;997;p13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8" name="Google Shape;998;p13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9" name="Google Shape;999;p13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0" name="Google Shape;1000;p13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1" name="Google Shape;1001;p13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2" name="Google Shape;1002;p13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3" name="Google Shape;1003;p13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13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13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13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13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13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9" name="Google Shape;1009;p13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0" name="Google Shape;1010;p13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1" name="Google Shape;1011;p13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2" name="Google Shape;1012;p13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3" name="Google Shape;1013;p13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4" name="Google Shape;1014;p13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5" name="Google Shape;1015;p13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6" name="Google Shape;1016;p13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7" name="Google Shape;1017;p13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8" name="Google Shape;1018;p13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9" name="Google Shape;1019;p13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0" name="Google Shape;1020;p13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13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13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13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13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13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13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27" name="Google Shape;1027;p13"/>
          <p:cNvSpPr txBox="1">
            <a:spLocks noGrp="1"/>
          </p:cNvSpPr>
          <p:nvPr>
            <p:ph type="ctrTitle"/>
          </p:nvPr>
        </p:nvSpPr>
        <p:spPr>
          <a:xfrm>
            <a:off x="3658660" y="1589224"/>
            <a:ext cx="23229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8" name="Google Shape;1028;p13"/>
          <p:cNvSpPr txBox="1">
            <a:spLocks noGrp="1"/>
          </p:cNvSpPr>
          <p:nvPr>
            <p:ph type="subTitle" idx="1"/>
          </p:nvPr>
        </p:nvSpPr>
        <p:spPr>
          <a:xfrm>
            <a:off x="3658661" y="1846527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13"/>
          <p:cNvSpPr txBox="1">
            <a:spLocks noGrp="1"/>
          </p:cNvSpPr>
          <p:nvPr>
            <p:ph type="title" idx="2" hasCustomPrompt="1"/>
          </p:nvPr>
        </p:nvSpPr>
        <p:spPr>
          <a:xfrm>
            <a:off x="4269160" y="833125"/>
            <a:ext cx="110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1030" name="Google Shape;1030;p13"/>
          <p:cNvSpPr txBox="1">
            <a:spLocks noGrp="1"/>
          </p:cNvSpPr>
          <p:nvPr>
            <p:ph type="ctrTitle" idx="3"/>
          </p:nvPr>
        </p:nvSpPr>
        <p:spPr>
          <a:xfrm>
            <a:off x="3658660" y="3722410"/>
            <a:ext cx="2322900" cy="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13"/>
          <p:cNvSpPr txBox="1">
            <a:spLocks noGrp="1"/>
          </p:cNvSpPr>
          <p:nvPr>
            <p:ph type="subTitle" idx="4"/>
          </p:nvPr>
        </p:nvSpPr>
        <p:spPr>
          <a:xfrm>
            <a:off x="3658661" y="3992523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13"/>
          <p:cNvSpPr txBox="1">
            <a:spLocks noGrp="1"/>
          </p:cNvSpPr>
          <p:nvPr>
            <p:ph type="title" idx="5" hasCustomPrompt="1"/>
          </p:nvPr>
        </p:nvSpPr>
        <p:spPr>
          <a:xfrm>
            <a:off x="4269160" y="2972134"/>
            <a:ext cx="110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1033" name="Google Shape;1033;p13"/>
          <p:cNvSpPr txBox="1">
            <a:spLocks noGrp="1"/>
          </p:cNvSpPr>
          <p:nvPr>
            <p:ph type="ctrTitle" idx="6"/>
          </p:nvPr>
        </p:nvSpPr>
        <p:spPr>
          <a:xfrm>
            <a:off x="5974922" y="1589224"/>
            <a:ext cx="23229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4" name="Google Shape;1034;p13"/>
          <p:cNvSpPr txBox="1">
            <a:spLocks noGrp="1"/>
          </p:cNvSpPr>
          <p:nvPr>
            <p:ph type="subTitle" idx="7"/>
          </p:nvPr>
        </p:nvSpPr>
        <p:spPr>
          <a:xfrm>
            <a:off x="5974924" y="1846527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13"/>
          <p:cNvSpPr txBox="1">
            <a:spLocks noGrp="1"/>
          </p:cNvSpPr>
          <p:nvPr>
            <p:ph type="title" idx="8" hasCustomPrompt="1"/>
          </p:nvPr>
        </p:nvSpPr>
        <p:spPr>
          <a:xfrm>
            <a:off x="6585422" y="833125"/>
            <a:ext cx="110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1036" name="Google Shape;1036;p13"/>
          <p:cNvSpPr txBox="1">
            <a:spLocks noGrp="1"/>
          </p:cNvSpPr>
          <p:nvPr>
            <p:ph type="ctrTitle" idx="9"/>
          </p:nvPr>
        </p:nvSpPr>
        <p:spPr>
          <a:xfrm>
            <a:off x="5974922" y="3722410"/>
            <a:ext cx="2322900" cy="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7" name="Google Shape;1037;p13"/>
          <p:cNvSpPr txBox="1">
            <a:spLocks noGrp="1"/>
          </p:cNvSpPr>
          <p:nvPr>
            <p:ph type="subTitle" idx="13"/>
          </p:nvPr>
        </p:nvSpPr>
        <p:spPr>
          <a:xfrm>
            <a:off x="5974924" y="3992523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13"/>
          <p:cNvSpPr txBox="1">
            <a:spLocks noGrp="1"/>
          </p:cNvSpPr>
          <p:nvPr>
            <p:ph type="title" idx="14" hasCustomPrompt="1"/>
          </p:nvPr>
        </p:nvSpPr>
        <p:spPr>
          <a:xfrm>
            <a:off x="6585422" y="2972134"/>
            <a:ext cx="110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1039" name="Google Shape;1039;p13"/>
          <p:cNvSpPr txBox="1">
            <a:spLocks noGrp="1"/>
          </p:cNvSpPr>
          <p:nvPr>
            <p:ph type="ctrTitle" idx="15"/>
          </p:nvPr>
        </p:nvSpPr>
        <p:spPr>
          <a:xfrm rot="-5400000">
            <a:off x="-1086025" y="2345625"/>
            <a:ext cx="40671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3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0" name="Google Shape;1040;p13"/>
          <p:cNvSpPr txBox="1">
            <a:spLocks noGrp="1"/>
          </p:cNvSpPr>
          <p:nvPr>
            <p:ph type="ctrTitle" idx="16"/>
          </p:nvPr>
        </p:nvSpPr>
        <p:spPr>
          <a:xfrm>
            <a:off x="1329575" y="1589233"/>
            <a:ext cx="23229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13"/>
          <p:cNvSpPr txBox="1">
            <a:spLocks noGrp="1"/>
          </p:cNvSpPr>
          <p:nvPr>
            <p:ph type="subTitle" idx="17"/>
          </p:nvPr>
        </p:nvSpPr>
        <p:spPr>
          <a:xfrm>
            <a:off x="1329575" y="1846527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3"/>
          <p:cNvSpPr txBox="1">
            <a:spLocks noGrp="1"/>
          </p:cNvSpPr>
          <p:nvPr>
            <p:ph type="title" idx="18" hasCustomPrompt="1"/>
          </p:nvPr>
        </p:nvSpPr>
        <p:spPr>
          <a:xfrm>
            <a:off x="1940075" y="833125"/>
            <a:ext cx="110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1043" name="Google Shape;1043;p13"/>
          <p:cNvSpPr txBox="1">
            <a:spLocks noGrp="1"/>
          </p:cNvSpPr>
          <p:nvPr>
            <p:ph type="ctrTitle" idx="19"/>
          </p:nvPr>
        </p:nvSpPr>
        <p:spPr>
          <a:xfrm>
            <a:off x="1329575" y="3722410"/>
            <a:ext cx="2322900" cy="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4" name="Google Shape;1044;p13"/>
          <p:cNvSpPr txBox="1">
            <a:spLocks noGrp="1"/>
          </p:cNvSpPr>
          <p:nvPr>
            <p:ph type="subTitle" idx="20"/>
          </p:nvPr>
        </p:nvSpPr>
        <p:spPr>
          <a:xfrm>
            <a:off x="1329575" y="3992523"/>
            <a:ext cx="232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13"/>
          <p:cNvSpPr txBox="1">
            <a:spLocks noGrp="1"/>
          </p:cNvSpPr>
          <p:nvPr>
            <p:ph type="title" idx="21" hasCustomPrompt="1"/>
          </p:nvPr>
        </p:nvSpPr>
        <p:spPr>
          <a:xfrm>
            <a:off x="1940075" y="2972134"/>
            <a:ext cx="110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r>
              <a:t>xx%</a:t>
            </a:r>
          </a:p>
        </p:txBody>
      </p:sp>
      <p:grpSp>
        <p:nvGrpSpPr>
          <p:cNvPr id="1046" name="Google Shape;1046;p13"/>
          <p:cNvGrpSpPr/>
          <p:nvPr/>
        </p:nvGrpSpPr>
        <p:grpSpPr>
          <a:xfrm>
            <a:off x="8158897" y="1101339"/>
            <a:ext cx="3863499" cy="3798516"/>
            <a:chOff x="3133537" y="-308699"/>
            <a:chExt cx="6010422" cy="5452155"/>
          </a:xfrm>
        </p:grpSpPr>
        <p:sp>
          <p:nvSpPr>
            <p:cNvPr id="1047" name="Google Shape;1047;p13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13"/>
          <p:cNvGrpSpPr/>
          <p:nvPr/>
        </p:nvGrpSpPr>
        <p:grpSpPr>
          <a:xfrm flipH="1">
            <a:off x="-2735682" y="-2543415"/>
            <a:ext cx="4017967" cy="3644766"/>
            <a:chOff x="3166062" y="1034326"/>
            <a:chExt cx="6010422" cy="5452155"/>
          </a:xfrm>
        </p:grpSpPr>
        <p:sp>
          <p:nvSpPr>
            <p:cNvPr id="1050" name="Google Shape;1050;p13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13"/>
          <p:cNvGrpSpPr/>
          <p:nvPr/>
        </p:nvGrpSpPr>
        <p:grpSpPr>
          <a:xfrm>
            <a:off x="8356066" y="1991161"/>
            <a:ext cx="593164" cy="1161172"/>
            <a:chOff x="4921825" y="870250"/>
            <a:chExt cx="407925" cy="798550"/>
          </a:xfrm>
        </p:grpSpPr>
        <p:sp>
          <p:nvSpPr>
            <p:cNvPr id="1053" name="Google Shape;1053;p13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14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85" name="Google Shape;1085;p1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086" name="Google Shape;1086;p14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7" name="Google Shape;1087;p14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8" name="Google Shape;1088;p14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9" name="Google Shape;1089;p14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0" name="Google Shape;1090;p14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1" name="Google Shape;1091;p14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2" name="Google Shape;1092;p14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3" name="Google Shape;1093;p14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4" name="Google Shape;1094;p14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5" name="Google Shape;1095;p14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6" name="Google Shape;1096;p14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7" name="Google Shape;1097;p14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8" name="Google Shape;1098;p14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99" name="Google Shape;1099;p14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2" name="Google Shape;1102;p14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3" name="Google Shape;1103;p14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4" name="Google Shape;1104;p14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5" name="Google Shape;1105;p14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6" name="Google Shape;1106;p14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7" name="Google Shape;1107;p14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8" name="Google Shape;1108;p14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14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14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14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2" name="Google Shape;1112;p14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3" name="Google Shape;1113;p14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4" name="Google Shape;1114;p14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5" name="Google Shape;1115;p14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6" name="Google Shape;1116;p14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7" name="Google Shape;1117;p14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8" name="Google Shape;1118;p14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9" name="Google Shape;1119;p14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0" name="Google Shape;1120;p14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1" name="Google Shape;1121;p14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2" name="Google Shape;1122;p14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23" name="Google Shape;1123;p1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124" name="Google Shape;1124;p14"/>
              <p:cNvCxnSpPr/>
              <p:nvPr/>
            </p:nvCxnSpPr>
            <p:spPr>
              <a:xfrm rot="10800000" flipH="1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5" name="Google Shape;1125;p14"/>
              <p:cNvCxnSpPr/>
              <p:nvPr/>
            </p:nvCxnSpPr>
            <p:spPr>
              <a:xfrm rot="10800000" flipH="1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6" name="Google Shape;1126;p14"/>
              <p:cNvCxnSpPr/>
              <p:nvPr/>
            </p:nvCxnSpPr>
            <p:spPr>
              <a:xfrm rot="10800000" flipH="1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7" name="Google Shape;1127;p14"/>
              <p:cNvCxnSpPr/>
              <p:nvPr/>
            </p:nvCxnSpPr>
            <p:spPr>
              <a:xfrm rot="10800000" flipH="1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8" name="Google Shape;1128;p14"/>
              <p:cNvCxnSpPr/>
              <p:nvPr/>
            </p:nvCxnSpPr>
            <p:spPr>
              <a:xfrm rot="10800000" flipH="1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 rot="10800000" flipH="1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0" name="Google Shape;1130;p14"/>
              <p:cNvCxnSpPr/>
              <p:nvPr/>
            </p:nvCxnSpPr>
            <p:spPr>
              <a:xfrm rot="10800000" flipH="1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1" name="Google Shape;1131;p14"/>
              <p:cNvCxnSpPr/>
              <p:nvPr/>
            </p:nvCxnSpPr>
            <p:spPr>
              <a:xfrm rot="10800000" flipH="1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2" name="Google Shape;1132;p14"/>
              <p:cNvCxnSpPr/>
              <p:nvPr/>
            </p:nvCxnSpPr>
            <p:spPr>
              <a:xfrm rot="10800000" flipH="1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3" name="Google Shape;1133;p14"/>
              <p:cNvCxnSpPr/>
              <p:nvPr/>
            </p:nvCxnSpPr>
            <p:spPr>
              <a:xfrm rot="10800000" flipH="1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4" name="Google Shape;1134;p14"/>
              <p:cNvCxnSpPr/>
              <p:nvPr/>
            </p:nvCxnSpPr>
            <p:spPr>
              <a:xfrm rot="10800000" flipH="1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5" name="Google Shape;1135;p14"/>
              <p:cNvCxnSpPr/>
              <p:nvPr/>
            </p:nvCxnSpPr>
            <p:spPr>
              <a:xfrm rot="10800000" flipH="1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6" name="Google Shape;1136;p14"/>
              <p:cNvCxnSpPr/>
              <p:nvPr/>
            </p:nvCxnSpPr>
            <p:spPr>
              <a:xfrm rot="10800000" flipH="1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7" name="Google Shape;1137;p14"/>
              <p:cNvCxnSpPr/>
              <p:nvPr/>
            </p:nvCxnSpPr>
            <p:spPr>
              <a:xfrm rot="10800000" flipH="1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8" name="Google Shape;1138;p14"/>
              <p:cNvCxnSpPr/>
              <p:nvPr/>
            </p:nvCxnSpPr>
            <p:spPr>
              <a:xfrm rot="10800000" flipH="1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14"/>
              <p:cNvCxnSpPr/>
              <p:nvPr/>
            </p:nvCxnSpPr>
            <p:spPr>
              <a:xfrm rot="10800000" flipH="1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14"/>
              <p:cNvCxnSpPr/>
              <p:nvPr/>
            </p:nvCxnSpPr>
            <p:spPr>
              <a:xfrm rot="10800000" flipH="1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1" name="Google Shape;1141;p14"/>
              <p:cNvCxnSpPr/>
              <p:nvPr/>
            </p:nvCxnSpPr>
            <p:spPr>
              <a:xfrm rot="10800000" flipH="1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2" name="Google Shape;1142;p14"/>
              <p:cNvCxnSpPr/>
              <p:nvPr/>
            </p:nvCxnSpPr>
            <p:spPr>
              <a:xfrm rot="10800000" flipH="1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3" name="Google Shape;1143;p14"/>
              <p:cNvCxnSpPr/>
              <p:nvPr/>
            </p:nvCxnSpPr>
            <p:spPr>
              <a:xfrm rot="10800000" flipH="1">
                <a:off x="277300" y="105750"/>
                <a:ext cx="9081600" cy="5243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4" name="Google Shape;1144;p14"/>
              <p:cNvCxnSpPr/>
              <p:nvPr/>
            </p:nvCxnSpPr>
            <p:spPr>
              <a:xfrm rot="10800000" flipH="1">
                <a:off x="846950" y="376800"/>
                <a:ext cx="8531400" cy="4925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5" name="Google Shape;1145;p14"/>
              <p:cNvCxnSpPr/>
              <p:nvPr/>
            </p:nvCxnSpPr>
            <p:spPr>
              <a:xfrm rot="10800000" flipH="1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6" name="Google Shape;1146;p14"/>
              <p:cNvCxnSpPr/>
              <p:nvPr/>
            </p:nvCxnSpPr>
            <p:spPr>
              <a:xfrm rot="10800000" flipH="1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14"/>
              <p:cNvCxnSpPr/>
              <p:nvPr/>
            </p:nvCxnSpPr>
            <p:spPr>
              <a:xfrm rot="10800000" flipH="1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14"/>
              <p:cNvCxnSpPr/>
              <p:nvPr/>
            </p:nvCxnSpPr>
            <p:spPr>
              <a:xfrm rot="10800000" flipH="1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14"/>
              <p:cNvCxnSpPr/>
              <p:nvPr/>
            </p:nvCxnSpPr>
            <p:spPr>
              <a:xfrm rot="10800000" flipH="1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0" name="Google Shape;1150;p14"/>
              <p:cNvCxnSpPr/>
              <p:nvPr/>
            </p:nvCxnSpPr>
            <p:spPr>
              <a:xfrm rot="10800000" flipH="1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1" name="Google Shape;1151;p14"/>
              <p:cNvCxnSpPr/>
              <p:nvPr/>
            </p:nvCxnSpPr>
            <p:spPr>
              <a:xfrm rot="10800000" flipH="1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 rot="10800000" flipH="1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3" name="Google Shape;1153;p14"/>
              <p:cNvCxnSpPr/>
              <p:nvPr/>
            </p:nvCxnSpPr>
            <p:spPr>
              <a:xfrm rot="10800000" flipH="1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154;p14"/>
              <p:cNvCxnSpPr/>
              <p:nvPr/>
            </p:nvCxnSpPr>
            <p:spPr>
              <a:xfrm rot="10800000" flipH="1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5" name="Google Shape;1155;p14"/>
              <p:cNvCxnSpPr/>
              <p:nvPr/>
            </p:nvCxnSpPr>
            <p:spPr>
              <a:xfrm rot="10800000" flipH="1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6" name="Google Shape;1156;p14"/>
              <p:cNvCxnSpPr/>
              <p:nvPr/>
            </p:nvCxnSpPr>
            <p:spPr>
              <a:xfrm rot="10800000" flipH="1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7" name="Google Shape;1157;p14"/>
              <p:cNvCxnSpPr/>
              <p:nvPr/>
            </p:nvCxnSpPr>
            <p:spPr>
              <a:xfrm rot="10800000" flipH="1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8" name="Google Shape;1158;p14"/>
              <p:cNvCxnSpPr/>
              <p:nvPr/>
            </p:nvCxnSpPr>
            <p:spPr>
              <a:xfrm rot="10800000" flipH="1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159;p14"/>
              <p:cNvCxnSpPr/>
              <p:nvPr/>
            </p:nvCxnSpPr>
            <p:spPr>
              <a:xfrm rot="10800000" flipH="1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14"/>
              <p:cNvCxnSpPr/>
              <p:nvPr/>
            </p:nvCxnSpPr>
            <p:spPr>
              <a:xfrm rot="10800000" flipH="1">
                <a:off x="8487200" y="4879525"/>
                <a:ext cx="921600" cy="53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61" name="Google Shape;1161;p14"/>
          <p:cNvSpPr txBox="1">
            <a:spLocks noGrp="1"/>
          </p:cNvSpPr>
          <p:nvPr>
            <p:ph type="title"/>
          </p:nvPr>
        </p:nvSpPr>
        <p:spPr>
          <a:xfrm>
            <a:off x="5726950" y="3519625"/>
            <a:ext cx="2701800" cy="3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2" name="Google Shape;1162;p14"/>
          <p:cNvSpPr txBox="1">
            <a:spLocks noGrp="1"/>
          </p:cNvSpPr>
          <p:nvPr>
            <p:ph type="subTitle" idx="1"/>
          </p:nvPr>
        </p:nvSpPr>
        <p:spPr>
          <a:xfrm>
            <a:off x="2201175" y="1415825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1163" name="Google Shape;1163;p14"/>
          <p:cNvGrpSpPr/>
          <p:nvPr/>
        </p:nvGrpSpPr>
        <p:grpSpPr>
          <a:xfrm flipH="1">
            <a:off x="-2312653" y="259583"/>
            <a:ext cx="5684657" cy="5157739"/>
            <a:chOff x="3166062" y="1034326"/>
            <a:chExt cx="6010422" cy="5452155"/>
          </a:xfrm>
        </p:grpSpPr>
        <p:sp>
          <p:nvSpPr>
            <p:cNvPr id="1164" name="Google Shape;1164;p14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 panose="020B0606020202050201"/>
              <a:buNone/>
              <a:defRPr sz="35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Char char="●"/>
              <a:defRPr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Char char="○"/>
              <a:defRPr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Char char="■"/>
              <a:defRPr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Char char="●"/>
              <a:defRPr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Char char="○"/>
              <a:defRPr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Char char="■"/>
              <a:defRPr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Char char="●"/>
              <a:defRPr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Char char="○"/>
              <a:defRPr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 panose="02000506030000020004"/>
              <a:buChar char="■"/>
              <a:defRPr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60" r:id="rId8"/>
    <p:sldLayoutId id="2147483661" r:id="rId9"/>
    <p:sldLayoutId id="2147483662" r:id="rId10"/>
    <p:sldLayoutId id="2147483666" r:id="rId11"/>
    <p:sldLayoutId id="2147483667" r:id="rId12"/>
    <p:sldLayoutId id="2147483668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2585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" name="Google Shape;2105;p27"/>
          <p:cNvPicPr preferRelativeResize="0"/>
          <p:nvPr/>
        </p:nvPicPr>
        <p:blipFill rotWithShape="1">
          <a:blip r:embed="rId3"/>
          <a:srcRect l="11582" r="19924"/>
          <a:stretch>
            <a:fillRect/>
          </a:stretch>
        </p:blipFill>
        <p:spPr>
          <a:xfrm>
            <a:off x="323850" y="811650"/>
            <a:ext cx="2619374" cy="402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6" name="Google Shape;2106;p27"/>
          <p:cNvGrpSpPr/>
          <p:nvPr/>
        </p:nvGrpSpPr>
        <p:grpSpPr>
          <a:xfrm flipH="1">
            <a:off x="4915492" y="3702404"/>
            <a:ext cx="579743" cy="1134819"/>
            <a:chOff x="4921825" y="870250"/>
            <a:chExt cx="407925" cy="798550"/>
          </a:xfrm>
        </p:grpSpPr>
        <p:sp>
          <p:nvSpPr>
            <p:cNvPr id="2107" name="Google Shape;2107;p2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08" name="Google Shape;2108;p2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09" name="Google Shape;2109;p2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0" name="Google Shape;2110;p2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1" name="Google Shape;2111;p2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2" name="Google Shape;2112;p2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3" name="Google Shape;2113;p2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4" name="Google Shape;2114;p2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5" name="Google Shape;2115;p2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6" name="Google Shape;2116;p2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7" name="Google Shape;2117;p2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8" name="Google Shape;2118;p2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19" name="Google Shape;2119;p2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0" name="Google Shape;2120;p2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1" name="Google Shape;2121;p2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2" name="Google Shape;2122;p2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3" name="Google Shape;2123;p2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4" name="Google Shape;2124;p2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5" name="Google Shape;2125;p2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6" name="Google Shape;2126;p2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7" name="Google Shape;2127;p2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8" name="Google Shape;2128;p2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29" name="Google Shape;2129;p2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30" name="Google Shape;2130;p2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31" name="Google Shape;2131;p2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32" name="Google Shape;2132;p2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33" name="Google Shape;2133;p2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34" name="Google Shape;2134;p2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35" name="Google Shape;2135;p2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36" name="Google Shape;2136;p2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2137" name="Google Shape;2137;p27"/>
          <p:cNvSpPr txBox="1">
            <a:spLocks noGrp="1"/>
          </p:cNvSpPr>
          <p:nvPr>
            <p:ph type="subTitle" idx="1"/>
          </p:nvPr>
        </p:nvSpPr>
        <p:spPr>
          <a:xfrm>
            <a:off x="2061092" y="3065675"/>
            <a:ext cx="63678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KM6312 BUBBLE TEAM       SHAN MINQIAN G2507390C</a:t>
            </a:r>
          </a:p>
          <a:p>
            <a:pPr marL="0" lvl="0" indent="0"/>
            <a:r>
              <a:rPr lang="en-GB" dirty="0"/>
              <a:t>BAO CENCEN G2507353B</a:t>
            </a:r>
          </a:p>
          <a:p>
            <a:pPr marL="0" lvl="0" indent="0"/>
            <a:r>
              <a:rPr lang="en-GB" dirty="0"/>
              <a:t>ZHANG JINGWEN G2507507D</a:t>
            </a:r>
          </a:p>
          <a:p>
            <a:pPr marL="0" lvl="0" indent="0"/>
            <a:r>
              <a:rPr lang="en-GB" dirty="0"/>
              <a:t>QU YING G2506960G</a:t>
            </a:r>
          </a:p>
          <a:p>
            <a:pPr marL="0" lvl="0" indent="0"/>
            <a:r>
              <a:rPr lang="en-GB" dirty="0"/>
              <a:t>SHEN YANBO G2503429B</a:t>
            </a:r>
          </a:p>
        </p:txBody>
      </p:sp>
      <p:grpSp>
        <p:nvGrpSpPr>
          <p:cNvPr id="2138" name="Google Shape;2138;p27"/>
          <p:cNvGrpSpPr/>
          <p:nvPr/>
        </p:nvGrpSpPr>
        <p:grpSpPr>
          <a:xfrm flipH="1">
            <a:off x="2286825" y="223186"/>
            <a:ext cx="593164" cy="1161172"/>
            <a:chOff x="4921825" y="870250"/>
            <a:chExt cx="407925" cy="798550"/>
          </a:xfrm>
        </p:grpSpPr>
        <p:sp>
          <p:nvSpPr>
            <p:cNvPr id="2139" name="Google Shape;2139;p2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0" name="Google Shape;2140;p2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1" name="Google Shape;2141;p2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2" name="Google Shape;2142;p2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3" name="Google Shape;2143;p2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4" name="Google Shape;2144;p2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5" name="Google Shape;2145;p2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6" name="Google Shape;2146;p2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7" name="Google Shape;2147;p2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8" name="Google Shape;2148;p2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49" name="Google Shape;2149;p2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0" name="Google Shape;2150;p2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1" name="Google Shape;2151;p2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2" name="Google Shape;2152;p2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3" name="Google Shape;2153;p2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4" name="Google Shape;2154;p2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5" name="Google Shape;2155;p2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6" name="Google Shape;2156;p2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7" name="Google Shape;2157;p2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8" name="Google Shape;2158;p2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59" name="Google Shape;2159;p2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60" name="Google Shape;2160;p2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61" name="Google Shape;2161;p2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62" name="Google Shape;2162;p2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63" name="Google Shape;2163;p2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64" name="Google Shape;2164;p2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65" name="Google Shape;2165;p2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66" name="Google Shape;2166;p2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67" name="Google Shape;2167;p2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68" name="Google Shape;2168;p2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2169" name="Google Shape;2169;p27"/>
          <p:cNvGrpSpPr/>
          <p:nvPr/>
        </p:nvGrpSpPr>
        <p:grpSpPr>
          <a:xfrm flipH="1">
            <a:off x="7601956" y="310954"/>
            <a:ext cx="579743" cy="1134819"/>
            <a:chOff x="4921825" y="870250"/>
            <a:chExt cx="407925" cy="798550"/>
          </a:xfrm>
        </p:grpSpPr>
        <p:sp>
          <p:nvSpPr>
            <p:cNvPr id="2170" name="Google Shape;2170;p2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71" name="Google Shape;2171;p2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72" name="Google Shape;2172;p2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73" name="Google Shape;2173;p2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74" name="Google Shape;2174;p2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75" name="Google Shape;2175;p2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76" name="Google Shape;2176;p2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77" name="Google Shape;2177;p2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78" name="Google Shape;2178;p2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79" name="Google Shape;2179;p2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0" name="Google Shape;2180;p2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1" name="Google Shape;2181;p2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2" name="Google Shape;2182;p2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90204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sp>
        <p:nvSpPr>
          <p:cNvPr id="2200" name="Google Shape;2200;p27"/>
          <p:cNvSpPr/>
          <p:nvPr/>
        </p:nvSpPr>
        <p:spPr>
          <a:xfrm flipH="1">
            <a:off x="2736492" y="2528550"/>
            <a:ext cx="5610600" cy="31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01" name="Google Shape;2201;p27"/>
          <p:cNvSpPr txBox="1">
            <a:spLocks noGrp="1"/>
          </p:cNvSpPr>
          <p:nvPr>
            <p:ph type="ctrTitle"/>
          </p:nvPr>
        </p:nvSpPr>
        <p:spPr>
          <a:xfrm>
            <a:off x="2061092" y="1347675"/>
            <a:ext cx="6367800" cy="17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b="1" dirty="0"/>
              <a:t>Multi-Modal Duplicate Product Detection on Shopee</a:t>
            </a:r>
            <a:endParaRPr dirty="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735" y="327025"/>
            <a:ext cx="5682615" cy="4184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spcAft>
                <a:spcPts val="0"/>
              </a:spcAft>
              <a:buSzPts val="1100"/>
              <a:buFont typeface="Wingdings" panose="05000000000000000000" charset="0"/>
              <a:buNone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0" indent="0" algn="l">
              <a:spcAft>
                <a:spcPts val="0"/>
              </a:spcAft>
              <a:buSzPts val="1100"/>
              <a:buFont typeface="Wingdings" panose="05000000000000000000" charset="0"/>
              <a:buNone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0" indent="0" algn="l">
              <a:spcAft>
                <a:spcPts val="0"/>
              </a:spcAft>
              <a:buSzPts val="1100"/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Shopee’s raw dataset does not provide price, so we constructed it.</a:t>
            </a:r>
          </a:p>
          <a:p>
            <a:pPr marL="0" indent="0" algn="l">
              <a:spcAft>
                <a:spcPts val="0"/>
              </a:spcAft>
              <a:buSzPts val="1100"/>
              <a:buFont typeface="Wingdings" panose="05000000000000000000" charset="0"/>
              <a:buNone/>
            </a:pPr>
            <a:endParaRPr lang="en-US" altLang="zh-CN" sz="1400" b="1">
              <a:latin typeface="Arial Bold" panose="020B0604020202090204" charset="0"/>
              <a:cs typeface="Arial Bold" panose="020B0604020202090204" charset="0"/>
            </a:endParaRPr>
          </a:p>
          <a:p>
            <a:pPr marL="0" indent="0" algn="l">
              <a:spcAft>
                <a:spcPts val="0"/>
              </a:spcAft>
              <a:buSzPts val="1100"/>
              <a:buFont typeface="Wingdings" panose="05000000000000000000" charset="0"/>
              <a:buNone/>
            </a:pPr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Simulated Price (price)</a:t>
            </a:r>
          </a:p>
          <a:p>
            <a:pPr marL="285750" indent="-285750" algn="l">
              <a:spcAft>
                <a:spcPts val="0"/>
              </a:spcAft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spcAft>
                <a:spcPts val="0"/>
              </a:spcAft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Generated within reasonable e-commerce price ranges</a:t>
            </a:r>
          </a:p>
          <a:p>
            <a:pPr marL="0" indent="0" algn="l">
              <a:spcAft>
                <a:spcPts val="0"/>
              </a:spcAft>
              <a:buSzPts val="1100"/>
              <a:buFont typeface="Wingdings" panose="05000000000000000000" charset="0"/>
              <a:buNone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spcAft>
                <a:spcPts val="0"/>
              </a:spcAft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Adjusted loosely based on product type</a:t>
            </a:r>
          </a:p>
          <a:p>
            <a:pPr marL="285750" indent="-285750" algn="l">
              <a:spcAft>
                <a:spcPts val="0"/>
              </a:spcAft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0" indent="0" algn="l">
              <a:spcAft>
                <a:spcPts val="0"/>
              </a:spcAft>
              <a:buSzPts val="1100"/>
              <a:buFont typeface="Wingdings" panose="05000000000000000000" charset="0"/>
              <a:buNone/>
            </a:pPr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Standardized Price (price_std)</a:t>
            </a:r>
          </a:p>
          <a:p>
            <a:pPr marL="285750" indent="-285750" algn="l">
              <a:spcAft>
                <a:spcPts val="0"/>
              </a:spcAft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spcAft>
                <a:spcPts val="0"/>
              </a:spcAft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Z-score standardization</a:t>
            </a:r>
          </a:p>
          <a:p>
            <a:pPr marL="285750" indent="-285750" algn="l">
              <a:spcAft>
                <a:spcPts val="0"/>
              </a:spcAft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spcAft>
                <a:spcPts val="0"/>
              </a:spcAft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Ensures consistent scaling for modeling</a:t>
            </a:r>
          </a:p>
          <a:p>
            <a:pPr marL="285750" indent="-285750" algn="l">
              <a:spcAft>
                <a:spcPts val="0"/>
              </a:spcAft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0" indent="0" algn="l">
              <a:spcAft>
                <a:spcPts val="0"/>
              </a:spcAft>
              <a:buSzPts val="1100"/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📌 New fields: price, price_std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1505" y="267018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SzTx/>
            </a:pPr>
            <a:r>
              <a:rPr lang="en-US" altLang="en-GB" sz="2000">
                <a:solidFill>
                  <a:schemeClr val="dk1"/>
                </a:solidFill>
                <a:latin typeface="Arial Regular" panose="020B0604020202090204" charset="0"/>
                <a:ea typeface="Questrial"/>
                <a:cs typeface="Arial Regular" panose="020B0604020202090204" charset="0"/>
              </a:rPr>
              <a:t>Price Construction &amp; Standardization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35" y="123825"/>
            <a:ext cx="3059430" cy="47701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3260" y="267018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SzTx/>
            </a:pPr>
            <a:r>
              <a:rPr lang="en-US" altLang="zh-CN" sz="2000">
                <a:solidFill>
                  <a:schemeClr val="dk1"/>
                </a:solidFill>
                <a:latin typeface="Arial Regular" panose="020B0604020202090204" charset="0"/>
                <a:ea typeface="Questrial"/>
                <a:cs typeface="Arial Regular" panose="020B0604020202090204" charset="0"/>
              </a:rPr>
              <a:t>Exploratory Data Analysis (EDA)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13105" y="1163955"/>
            <a:ext cx="7303770" cy="30835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To better understand the structure and distribution of the processed dataset, we conducted three key visual analyses:</a:t>
            </a:r>
          </a:p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Category distribution</a:t>
            </a:r>
          </a:p>
          <a:p>
            <a:pPr>
              <a:buFont typeface="Arial" panose="020B0604020202090204"/>
              <a:buChar char="•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Price distribution (log scale)</a:t>
            </a:r>
          </a:p>
          <a:p>
            <a:pPr>
              <a:buFont typeface="Arial" panose="020B0604020202090204"/>
              <a:buChar char="•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Label group size distribution</a:t>
            </a:r>
          </a:p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These analyses help identify imbalance, noise patterns, and structural characteristics of the dataset.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750" y="195263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SzTx/>
            </a:pPr>
            <a:r>
              <a:rPr lang="en-US" altLang="zh-CN" sz="2000">
                <a:solidFill>
                  <a:schemeClr val="dk1"/>
                </a:solidFill>
                <a:latin typeface="Arial Regular" panose="020B0604020202090204" charset="0"/>
                <a:ea typeface="Questrial"/>
                <a:cs typeface="Arial Regular" panose="020B0604020202090204" charset="0"/>
              </a:rPr>
              <a:t>Exploratory Data Analysis (EDA)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7360" y="915353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b="1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Top 10 Product Categories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7360" y="1376680"/>
            <a:ext cx="4934585" cy="32334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Interpretation:</a:t>
            </a:r>
          </a:p>
          <a:p>
            <a:endParaRPr lang="en-US" altLang="zh-CN" sz="1600"/>
          </a:p>
          <a:p>
            <a:pPr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Others is the largest category due to rule-based extraction limitations &amp; mixed-language titles.</a:t>
            </a:r>
          </a:p>
          <a:p>
            <a:pPr>
              <a:buFont typeface="Arial" panose="020B0604020202090204"/>
              <a:buChar char="•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Major identifiable categories include beauty, home, clothes, phone, each with over 2,000–5,000 samples.</a:t>
            </a:r>
          </a:p>
          <a:p>
            <a:pPr>
              <a:buFont typeface="Arial" panose="020B0604020202090204"/>
              <a:buChar char="•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Long-tail categories such as shoes and baby appear less frequently.</a:t>
            </a:r>
          </a:p>
          <a:p>
            <a:endParaRPr lang="en-US" altLang="zh-CN" sz="1600"/>
          </a:p>
          <a:p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Indicates： imbalanced category distribution, which is common in e-commerce datasets.</a:t>
            </a: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63845" y="1182370"/>
            <a:ext cx="3711575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750" y="195263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SzTx/>
            </a:pPr>
            <a:r>
              <a:rPr lang="en-US" altLang="zh-CN" sz="2000">
                <a:solidFill>
                  <a:schemeClr val="dk1"/>
                </a:solidFill>
                <a:latin typeface="Arial Regular" panose="020B0604020202090204" charset="0"/>
                <a:ea typeface="Questrial"/>
                <a:cs typeface="Arial Regular" panose="020B0604020202090204" charset="0"/>
              </a:rPr>
              <a:t>Exploratory Data Analysis (EDA)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4165" y="1011555"/>
            <a:ext cx="5195570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0"/>
              </a:spcAft>
              <a:buSzTx/>
            </a:pPr>
            <a:r>
              <a:rPr lang="en-US" altLang="zh-CN" sz="1600" b="1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Price Distribution (Log Scale)</a:t>
            </a:r>
          </a:p>
          <a:p>
            <a:pPr algn="l">
              <a:spcAft>
                <a:spcPts val="0"/>
              </a:spcAft>
              <a:buSzTx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Interpretation:</a:t>
            </a:r>
          </a:p>
          <a:p>
            <a:endParaRPr lang="en-US" altLang="zh-CN" sz="1600"/>
          </a:p>
          <a:p>
            <a:pPr algn="l">
              <a:buSzTx/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Simulated prices follow a realistic right-skewed pattern similar to marketplace price distributions.</a:t>
            </a:r>
          </a:p>
          <a:p>
            <a:pPr algn="l">
              <a:buSzTx/>
              <a:buFont typeface="Arial" panose="020B0604020202090204"/>
              <a:buChar char="•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algn="l">
              <a:buSzTx/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Most items fall in the low-to-mid price range (1–100 units).</a:t>
            </a:r>
          </a:p>
          <a:p>
            <a:pPr algn="l">
              <a:buSzTx/>
              <a:buFont typeface="Arial" panose="020B0604020202090204"/>
              <a:buChar char="•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algn="l">
              <a:buSzTx/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A few higher prices exist but are rare, matching typical long-tail price behavior.</a:t>
            </a:r>
          </a:p>
          <a:p>
            <a:endParaRPr lang="en-US" altLang="zh-CN" sz="1600"/>
          </a:p>
          <a:p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Using log scale reveals the distribution clearly and reduces skewness</a:t>
            </a:r>
            <a:r>
              <a:rPr lang="en-US" altLang="zh-CN" sz="1600"/>
              <a:t>.</a:t>
            </a: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218430" y="1275715"/>
            <a:ext cx="3925570" cy="23158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9750" y="195263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SzTx/>
            </a:pPr>
            <a:r>
              <a:rPr lang="en-US" altLang="zh-CN" sz="2000">
                <a:solidFill>
                  <a:schemeClr val="dk1"/>
                </a:solidFill>
                <a:latin typeface="Arial Regular" panose="020B0604020202090204" charset="0"/>
                <a:ea typeface="Questrial"/>
                <a:cs typeface="Arial Regular" panose="020B0604020202090204" charset="0"/>
              </a:rPr>
              <a:t>Exploratory Data Analysis (EDA)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215" y="987425"/>
            <a:ext cx="4587875" cy="38506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ct val="60000"/>
              </a:spcAft>
            </a:pPr>
            <a:r>
              <a:rPr lang="en-US" altLang="zh-CN" sz="1600" b="1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Label Group Size (Duplicate Group Sizes)</a:t>
            </a:r>
          </a:p>
          <a:p>
            <a:pPr>
              <a:spcAft>
                <a:spcPct val="60000"/>
              </a:spcAft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Interpretation:</a:t>
            </a:r>
            <a:endParaRPr lang="en-US" altLang="zh-CN" sz="1600"/>
          </a:p>
          <a:p>
            <a:pPr algn="l">
              <a:buSzTx/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Majority of label groups contain 2–3 items, meaning most duplicates are small clusters.</a:t>
            </a:r>
          </a:p>
          <a:p>
            <a:pPr algn="l">
              <a:buSzTx/>
              <a:buFont typeface="Arial" panose="020B0604020202090204"/>
              <a:buChar char="•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algn="l">
              <a:buSzTx/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A long-tail pattern exists, with a few groups containing 10–20+ items.</a:t>
            </a:r>
          </a:p>
          <a:p>
            <a:pPr algn="l">
              <a:buSzTx/>
              <a:buFont typeface="Arial" panose="020B0604020202090204"/>
              <a:buChar char="•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algn="l">
              <a:buSzTx/>
              <a:buFont typeface="Arial" panose="020B0604020202090204"/>
              <a:buChar char="•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Log-scale y-axis highlights the strong imbalance and sparsity of duplicate clusters.</a:t>
            </a:r>
          </a:p>
          <a:p>
            <a:endParaRPr lang="en-US" altLang="zh-CN" sz="1600"/>
          </a:p>
          <a:p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This distribution confirms that duplicate detection is highly imbalanced, requiring careful sampling strategies.</a:t>
            </a: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4885690" y="1312545"/>
            <a:ext cx="4258310" cy="2432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505" y="303213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SzTx/>
            </a:pPr>
            <a:r>
              <a:rPr lang="en-US" altLang="zh-CN" sz="2000">
                <a:solidFill>
                  <a:schemeClr val="dk1"/>
                </a:solidFill>
                <a:latin typeface="Arial Regular" panose="020B0604020202090204" charset="0"/>
                <a:ea typeface="Questrial"/>
                <a:cs typeface="Arial Regular" panose="020B0604020202090204" charset="0"/>
              </a:rPr>
              <a:t>Image Preprocessing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1505" y="987425"/>
            <a:ext cx="6984365" cy="41059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To ensure that all product images are consistent and usable, we applied simple but essential preprocessing steps:</a:t>
            </a:r>
          </a:p>
          <a:p>
            <a:endParaRPr lang="en-US" altLang="zh-CN" sz="1600"/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Converted all images to RGB format to unify color channels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Resized images to a fixed resolution (e.g., 224×224) for consistency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Removed unreadable or corrupted files to maintain data quality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Extracted basic visual features, including</a:t>
            </a:r>
          </a:p>
          <a:p>
            <a:pPr marL="0" indent="0" algn="l">
              <a:buSzPts val="1100"/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            width and height</a:t>
            </a:r>
          </a:p>
          <a:p>
            <a:pPr marL="0" indent="0" algn="l">
              <a:buSzPts val="1100"/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            average RGB values</a:t>
            </a:r>
          </a:p>
          <a:p>
            <a:pPr marL="0" indent="0" algn="l">
              <a:buSzPts val="1100"/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            grayscale brightness</a:t>
            </a:r>
          </a:p>
          <a:p>
            <a:endParaRPr lang="zh-CN" altLang="en-US" sz="1600"/>
          </a:p>
          <a:p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These steps make the images clean, standardized, and ready for multi-modal analysis.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32"/>
          <p:cNvSpPr/>
          <p:nvPr/>
        </p:nvSpPr>
        <p:spPr>
          <a:xfrm rot="10800000" flipH="1">
            <a:off x="717599" y="1741900"/>
            <a:ext cx="1313700" cy="5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2"/>
          <p:cNvSpPr txBox="1">
            <a:spLocks noGrp="1"/>
          </p:cNvSpPr>
          <p:nvPr>
            <p:ph type="title"/>
          </p:nvPr>
        </p:nvSpPr>
        <p:spPr>
          <a:xfrm>
            <a:off x="179070" y="2499360"/>
            <a:ext cx="6518910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dirty="0"/>
              <a:t>Text</a:t>
            </a:r>
            <a:r>
              <a:rPr lang="en-US" altLang="en-GB" sz="5400" dirty="0"/>
              <a:t> Modeling</a:t>
            </a:r>
          </a:p>
        </p:txBody>
      </p:sp>
      <p:sp>
        <p:nvSpPr>
          <p:cNvPr id="2305" name="Google Shape;2305;p32"/>
          <p:cNvSpPr txBox="1">
            <a:spLocks noGrp="1"/>
          </p:cNvSpPr>
          <p:nvPr>
            <p:ph type="title" idx="2"/>
          </p:nvPr>
        </p:nvSpPr>
        <p:spPr>
          <a:xfrm>
            <a:off x="717600" y="1528000"/>
            <a:ext cx="15354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</a:t>
            </a:r>
            <a:r>
              <a:rPr lang="en-US" dirty="0"/>
              <a:t>3</a:t>
            </a:r>
            <a:endParaRPr lang="en-US" altLang="en-GB" dirty="0"/>
          </a:p>
        </p:txBody>
      </p:sp>
      <p:pic>
        <p:nvPicPr>
          <p:cNvPr id="2307" name="Google Shape;2307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08141" y="1288198"/>
            <a:ext cx="2489475" cy="31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40"/>
          <p:cNvSpPr/>
          <p:nvPr/>
        </p:nvSpPr>
        <p:spPr>
          <a:xfrm rot="10800000" flipH="1">
            <a:off x="1604588" y="1828932"/>
            <a:ext cx="979200" cy="11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0"/>
          <p:cNvSpPr/>
          <p:nvPr/>
        </p:nvSpPr>
        <p:spPr>
          <a:xfrm rot="10800000" flipH="1">
            <a:off x="1598688" y="2592290"/>
            <a:ext cx="1031400" cy="1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40"/>
          <p:cNvSpPr/>
          <p:nvPr/>
        </p:nvSpPr>
        <p:spPr>
          <a:xfrm>
            <a:off x="2583800" y="685975"/>
            <a:ext cx="39945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3000" dirty="0"/>
              <a:t>Text-only Duplicate Detection </a:t>
            </a:r>
            <a:endParaRPr lang="en-GB" sz="3000" dirty="0"/>
          </a:p>
        </p:txBody>
      </p:sp>
      <p:sp>
        <p:nvSpPr>
          <p:cNvPr id="2699" name="Google Shape;2699;p40"/>
          <p:cNvSpPr txBox="1">
            <a:spLocks noGrp="1"/>
          </p:cNvSpPr>
          <p:nvPr>
            <p:ph type="title" idx="2"/>
          </p:nvPr>
        </p:nvSpPr>
        <p:spPr>
          <a:xfrm>
            <a:off x="1114096" y="1562699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90204"/>
              <a:buNone/>
            </a:pPr>
            <a:r>
              <a:rPr lang="en-GB" dirty="0"/>
              <a:t>Objective:</a:t>
            </a:r>
          </a:p>
        </p:txBody>
      </p:sp>
      <p:sp>
        <p:nvSpPr>
          <p:cNvPr id="2700" name="Google Shape;2700;p40"/>
          <p:cNvSpPr txBox="1">
            <a:spLocks noGrp="1"/>
          </p:cNvSpPr>
          <p:nvPr>
            <p:ph type="subTitle" idx="1"/>
          </p:nvPr>
        </p:nvSpPr>
        <p:spPr>
          <a:xfrm>
            <a:off x="2274867" y="1681880"/>
            <a:ext cx="708905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rPr>
              <a:t>Detect duplicate products using only textual data (</a:t>
            </a:r>
            <a:r>
              <a:rPr lang="en-US" altLang="zh-CN" sz="1800" dirty="0" err="1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rPr>
              <a:t>title_clean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rPr>
              <a:t>)</a:t>
            </a:r>
            <a:endParaRPr lang="en-GB" dirty="0">
              <a:solidFill>
                <a:srgbClr val="000000"/>
              </a:solidFill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705" name="Google Shape;2705;p40"/>
          <p:cNvSpPr txBox="1">
            <a:spLocks noGrp="1"/>
          </p:cNvSpPr>
          <p:nvPr>
            <p:ph type="title" idx="7"/>
          </p:nvPr>
        </p:nvSpPr>
        <p:spPr>
          <a:xfrm>
            <a:off x="1177486" y="232844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Approach:</a:t>
            </a:r>
          </a:p>
        </p:txBody>
      </p:sp>
      <p:grpSp>
        <p:nvGrpSpPr>
          <p:cNvPr id="2761" name="Google Shape;2761;p40"/>
          <p:cNvGrpSpPr/>
          <p:nvPr/>
        </p:nvGrpSpPr>
        <p:grpSpPr>
          <a:xfrm>
            <a:off x="602116" y="814636"/>
            <a:ext cx="593164" cy="1161172"/>
            <a:chOff x="4921825" y="870250"/>
            <a:chExt cx="407925" cy="798550"/>
          </a:xfrm>
        </p:grpSpPr>
        <p:sp>
          <p:nvSpPr>
            <p:cNvPr id="2762" name="Google Shape;2762;p40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0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0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0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0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0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0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0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0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0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0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0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0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0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0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0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0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0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0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0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0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0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0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0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0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0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0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0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0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0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Rectangle 2"/>
          <p:cNvSpPr>
            <a:spLocks noGrp="1" noChangeArrowheads="1"/>
          </p:cNvSpPr>
          <p:nvPr>
            <p:ph type="subTitle" idx="8"/>
          </p:nvPr>
        </p:nvSpPr>
        <p:spPr bwMode="auto">
          <a:xfrm>
            <a:off x="2722686" y="2476500"/>
            <a:ext cx="604845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Build </a:t>
            </a:r>
            <a:r>
              <a:rPr lang="zh-CN" altLang="zh-CN" sz="1800" b="1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TF-IDF </a:t>
            </a:r>
            <a:r>
              <a:rPr lang="zh-CN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baseline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Apply </a:t>
            </a:r>
            <a:r>
              <a:rPr lang="zh-CN" altLang="zh-CN" sz="1800" b="1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Sentence-BERT </a:t>
            </a:r>
            <a:r>
              <a:rPr lang="zh-CN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for semantic matching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Evaluate both using precision, recall, F1-score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, accuracy</a:t>
            </a:r>
            <a:endParaRPr lang="zh-CN" altLang="zh-CN" sz="1800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35;p38"/>
          <p:cNvSpPr/>
          <p:nvPr/>
        </p:nvSpPr>
        <p:spPr>
          <a:xfrm>
            <a:off x="1471921" y="723982"/>
            <a:ext cx="6371610" cy="30308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5199" y="561536"/>
            <a:ext cx="71285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000" dirty="0">
                <a:solidFill>
                  <a:schemeClr val="dk1"/>
                </a:solidFill>
                <a:latin typeface="Questrial"/>
                <a:ea typeface="Questrial"/>
                <a:cs typeface="Questrial"/>
              </a:rPr>
              <a:t>Model Selection &amp; Parameter Settings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71921" y="1734387"/>
            <a:ext cx="6984365" cy="2317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1600" b="1" dirty="0"/>
              <a:t>TF-IDF Baseline</a:t>
            </a:r>
            <a:endParaRPr lang="en-US" altLang="zh-CN" sz="1600" dirty="0"/>
          </a:p>
          <a:p>
            <a:r>
              <a:rPr lang="en-US" altLang="zh-CN" sz="1600" dirty="0"/>
              <a:t>Vectorizer: </a:t>
            </a:r>
            <a:r>
              <a:rPr lang="en-US" altLang="zh-CN" dirty="0" err="1"/>
              <a:t>TfidfVectorizer</a:t>
            </a:r>
            <a:r>
              <a:rPr lang="en-US" altLang="zh-CN" dirty="0"/>
              <a:t>(</a:t>
            </a:r>
            <a:r>
              <a:rPr lang="en-US" altLang="zh-CN" dirty="0" err="1"/>
              <a:t>max_features</a:t>
            </a:r>
            <a:r>
              <a:rPr lang="en-US" altLang="zh-CN" dirty="0"/>
              <a:t>=5000)</a:t>
            </a:r>
            <a:endParaRPr lang="en-US" altLang="zh-CN" sz="1600" dirty="0"/>
          </a:p>
          <a:p>
            <a:r>
              <a:rPr lang="en-US" altLang="zh-CN" sz="1600" dirty="0"/>
              <a:t>Similarity: Cosine similarity</a:t>
            </a:r>
          </a:p>
          <a:p>
            <a:endParaRPr lang="en-US" altLang="zh-CN" sz="1600" b="1" dirty="0"/>
          </a:p>
          <a:p>
            <a:r>
              <a:rPr lang="en-US" altLang="zh-CN" sz="1600" b="1" dirty="0"/>
              <a:t>Sentence-BERT</a:t>
            </a:r>
            <a:endParaRPr lang="en-US" altLang="zh-CN" sz="1600" dirty="0"/>
          </a:p>
          <a:p>
            <a:r>
              <a:rPr lang="en-US" altLang="zh-CN" sz="1600" dirty="0"/>
              <a:t>Model: </a:t>
            </a:r>
            <a:r>
              <a:rPr lang="en-US" altLang="zh-CN" dirty="0"/>
              <a:t>paraphrase-multilingual-MiniLM-L12-v2</a:t>
            </a:r>
            <a:endParaRPr lang="en-US" altLang="zh-CN" sz="1600" dirty="0"/>
          </a:p>
          <a:p>
            <a:r>
              <a:rPr lang="en-US" altLang="zh-CN" sz="1600" dirty="0"/>
              <a:t>Embedding batch size: 64</a:t>
            </a:r>
          </a:p>
          <a:p>
            <a:r>
              <a:rPr lang="en-US" altLang="zh-CN" sz="1600" dirty="0"/>
              <a:t>Similarity: Cosine similarity via </a:t>
            </a:r>
            <a:r>
              <a:rPr lang="en-US" altLang="zh-CN" dirty="0" err="1"/>
              <a:t>util.cos_sim</a:t>
            </a:r>
            <a:r>
              <a:rPr lang="en-US" altLang="zh-CN" dirty="0"/>
              <a:t>()</a:t>
            </a:r>
            <a:endParaRPr lang="en-US" altLang="zh-CN" sz="1600" dirty="0"/>
          </a:p>
        </p:txBody>
      </p:sp>
      <p:grpSp>
        <p:nvGrpSpPr>
          <p:cNvPr id="4" name="Google Shape;2555;p38"/>
          <p:cNvGrpSpPr/>
          <p:nvPr/>
        </p:nvGrpSpPr>
        <p:grpSpPr>
          <a:xfrm>
            <a:off x="7283232" y="1369111"/>
            <a:ext cx="3863499" cy="3798516"/>
            <a:chOff x="3133537" y="-308699"/>
            <a:chExt cx="6010422" cy="5452155"/>
          </a:xfrm>
        </p:grpSpPr>
        <p:sp>
          <p:nvSpPr>
            <p:cNvPr id="5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49"/>
          <p:cNvSpPr/>
          <p:nvPr/>
        </p:nvSpPr>
        <p:spPr>
          <a:xfrm>
            <a:off x="1074042" y="592446"/>
            <a:ext cx="3097713" cy="255423"/>
          </a:xfrm>
          <a:prstGeom prst="rect">
            <a:avLst/>
          </a:prstGeom>
          <a:solidFill>
            <a:srgbClr val="EFE4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49"/>
          <p:cNvSpPr/>
          <p:nvPr/>
        </p:nvSpPr>
        <p:spPr>
          <a:xfrm rot="5400000">
            <a:off x="3182610" y="1621990"/>
            <a:ext cx="1412230" cy="1412230"/>
          </a:xfrm>
          <a:custGeom>
            <a:avLst/>
            <a:gdLst/>
            <a:ahLst/>
            <a:cxnLst/>
            <a:rect l="l" t="t" r="r" b="b"/>
            <a:pathLst>
              <a:path w="12243" h="12243" extrusionOk="0">
                <a:moveTo>
                  <a:pt x="1" y="1"/>
                </a:moveTo>
                <a:cubicBezTo>
                  <a:pt x="34" y="6772"/>
                  <a:pt x="5505" y="12243"/>
                  <a:pt x="12243" y="12243"/>
                </a:cubicBezTo>
                <a:lnTo>
                  <a:pt x="1224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49"/>
          <p:cNvSpPr/>
          <p:nvPr/>
        </p:nvSpPr>
        <p:spPr>
          <a:xfrm>
            <a:off x="4595090" y="1808325"/>
            <a:ext cx="1222307" cy="1220075"/>
          </a:xfrm>
          <a:custGeom>
            <a:avLst/>
            <a:gdLst/>
            <a:ahLst/>
            <a:cxnLst/>
            <a:rect l="l" t="t" r="r" b="b"/>
            <a:pathLst>
              <a:path w="18615" h="18581" extrusionOk="0">
                <a:moveTo>
                  <a:pt x="1" y="0"/>
                </a:moveTo>
                <a:lnTo>
                  <a:pt x="1" y="18580"/>
                </a:lnTo>
                <a:lnTo>
                  <a:pt x="18614" y="18580"/>
                </a:lnTo>
                <a:cubicBezTo>
                  <a:pt x="18614" y="8306"/>
                  <a:pt x="10275" y="0"/>
                  <a:pt x="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49"/>
          <p:cNvSpPr/>
          <p:nvPr/>
        </p:nvSpPr>
        <p:spPr>
          <a:xfrm>
            <a:off x="3563476" y="1992310"/>
            <a:ext cx="1031689" cy="2061146"/>
          </a:xfrm>
          <a:custGeom>
            <a:avLst/>
            <a:gdLst/>
            <a:ahLst/>
            <a:cxnLst/>
            <a:rect l="l" t="t" r="r" b="b"/>
            <a:pathLst>
              <a:path w="15712" h="31390" extrusionOk="0">
                <a:moveTo>
                  <a:pt x="15712" y="0"/>
                </a:moveTo>
                <a:cubicBezTo>
                  <a:pt x="7039" y="0"/>
                  <a:pt x="1" y="7039"/>
                  <a:pt x="1" y="15712"/>
                </a:cubicBezTo>
                <a:cubicBezTo>
                  <a:pt x="1" y="24385"/>
                  <a:pt x="7039" y="31390"/>
                  <a:pt x="15712" y="31390"/>
                </a:cubicBezTo>
                <a:lnTo>
                  <a:pt x="157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49"/>
          <p:cNvSpPr/>
          <p:nvPr/>
        </p:nvSpPr>
        <p:spPr>
          <a:xfrm>
            <a:off x="4599602" y="1998910"/>
            <a:ext cx="1031755" cy="2063313"/>
          </a:xfrm>
          <a:custGeom>
            <a:avLst/>
            <a:gdLst/>
            <a:ahLst/>
            <a:cxnLst/>
            <a:rect l="l" t="t" r="r" b="b"/>
            <a:pathLst>
              <a:path w="15713" h="31423" extrusionOk="0">
                <a:moveTo>
                  <a:pt x="1" y="0"/>
                </a:moveTo>
                <a:lnTo>
                  <a:pt x="1" y="31423"/>
                </a:lnTo>
                <a:cubicBezTo>
                  <a:pt x="8674" y="31423"/>
                  <a:pt x="15712" y="24385"/>
                  <a:pt x="15712" y="15712"/>
                </a:cubicBezTo>
                <a:cubicBezTo>
                  <a:pt x="15712" y="7039"/>
                  <a:pt x="8674" y="0"/>
                  <a:pt x="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49"/>
          <p:cNvSpPr/>
          <p:nvPr/>
        </p:nvSpPr>
        <p:spPr>
          <a:xfrm>
            <a:off x="3791257" y="2226658"/>
            <a:ext cx="1607746" cy="1605579"/>
          </a:xfrm>
          <a:custGeom>
            <a:avLst/>
            <a:gdLst/>
            <a:ahLst/>
            <a:cxnLst/>
            <a:rect l="l" t="t" r="r" b="b"/>
            <a:pathLst>
              <a:path w="24485" h="24452" extrusionOk="0">
                <a:moveTo>
                  <a:pt x="12243" y="1"/>
                </a:moveTo>
                <a:cubicBezTo>
                  <a:pt x="5505" y="1"/>
                  <a:pt x="1" y="5471"/>
                  <a:pt x="1" y="12243"/>
                </a:cubicBezTo>
                <a:cubicBezTo>
                  <a:pt x="1" y="18981"/>
                  <a:pt x="5505" y="24452"/>
                  <a:pt x="12243" y="24452"/>
                </a:cubicBezTo>
                <a:cubicBezTo>
                  <a:pt x="19014" y="24452"/>
                  <a:pt x="24485" y="18981"/>
                  <a:pt x="24485" y="12243"/>
                </a:cubicBezTo>
                <a:cubicBezTo>
                  <a:pt x="24485" y="5471"/>
                  <a:pt x="19014" y="1"/>
                  <a:pt x="1224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49"/>
          <p:cNvSpPr/>
          <p:nvPr/>
        </p:nvSpPr>
        <p:spPr>
          <a:xfrm>
            <a:off x="3977474" y="2419724"/>
            <a:ext cx="1237541" cy="1218433"/>
          </a:xfrm>
          <a:custGeom>
            <a:avLst/>
            <a:gdLst/>
            <a:ahLst/>
            <a:cxnLst/>
            <a:rect l="l" t="t" r="r" b="b"/>
            <a:pathLst>
              <a:path w="18847" h="18556" extrusionOk="0">
                <a:moveTo>
                  <a:pt x="9414" y="1"/>
                </a:moveTo>
                <a:cubicBezTo>
                  <a:pt x="9312" y="1"/>
                  <a:pt x="9209" y="2"/>
                  <a:pt x="9107" y="6"/>
                </a:cubicBezTo>
                <a:cubicBezTo>
                  <a:pt x="4003" y="173"/>
                  <a:pt x="0" y="4442"/>
                  <a:pt x="134" y="9579"/>
                </a:cubicBezTo>
                <a:cubicBezTo>
                  <a:pt x="298" y="14600"/>
                  <a:pt x="4433" y="18556"/>
                  <a:pt x="9458" y="18556"/>
                </a:cubicBezTo>
                <a:cubicBezTo>
                  <a:pt x="9541" y="18556"/>
                  <a:pt x="9624" y="18555"/>
                  <a:pt x="9707" y="18552"/>
                </a:cubicBezTo>
                <a:cubicBezTo>
                  <a:pt x="14811" y="18386"/>
                  <a:pt x="18847" y="14116"/>
                  <a:pt x="18680" y="8979"/>
                </a:cubicBezTo>
                <a:cubicBezTo>
                  <a:pt x="18517" y="3977"/>
                  <a:pt x="14413" y="1"/>
                  <a:pt x="94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8" name="Google Shape;3468;p49"/>
          <p:cNvCxnSpPr/>
          <p:nvPr/>
        </p:nvCxnSpPr>
        <p:spPr>
          <a:xfrm>
            <a:off x="4953721" y="1895749"/>
            <a:ext cx="14229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69" name="Google Shape;3469;p49"/>
          <p:cNvCxnSpPr/>
          <p:nvPr/>
        </p:nvCxnSpPr>
        <p:spPr>
          <a:xfrm>
            <a:off x="5925825" y="3030563"/>
            <a:ext cx="4104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70" name="Google Shape;3470;p49"/>
          <p:cNvCxnSpPr/>
          <p:nvPr/>
        </p:nvCxnSpPr>
        <p:spPr>
          <a:xfrm>
            <a:off x="2812625" y="2134475"/>
            <a:ext cx="2141100" cy="0"/>
          </a:xfrm>
          <a:prstGeom prst="straightConnector1">
            <a:avLst/>
          </a:prstGeom>
          <a:noFill/>
          <a:ln w="19050" cap="flat" cmpd="sng">
            <a:solidFill>
              <a:srgbClr val="E6B8AF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471" name="Google Shape;3471;p49"/>
          <p:cNvCxnSpPr/>
          <p:nvPr/>
        </p:nvCxnSpPr>
        <p:spPr>
          <a:xfrm>
            <a:off x="2763025" y="2921350"/>
            <a:ext cx="1180800" cy="0"/>
          </a:xfrm>
          <a:prstGeom prst="straightConnector1">
            <a:avLst/>
          </a:prstGeom>
          <a:noFill/>
          <a:ln w="19050" cap="flat" cmpd="sng">
            <a:solidFill>
              <a:srgbClr val="DD7E6B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472" name="Google Shape;3472;p49"/>
          <p:cNvSpPr txBox="1"/>
          <p:nvPr/>
        </p:nvSpPr>
        <p:spPr>
          <a:xfrm>
            <a:off x="789671" y="456439"/>
            <a:ext cx="3388790" cy="497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err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Modeling</a:t>
            </a:r>
            <a:r>
              <a:rPr lang="en-GB" sz="3000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Pipeline</a:t>
            </a:r>
            <a:endParaRPr sz="3000" dirty="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73" name="Google Shape;3473;p49"/>
          <p:cNvSpPr/>
          <p:nvPr/>
        </p:nvSpPr>
        <p:spPr>
          <a:xfrm rot="10800000" flipH="1">
            <a:off x="6478371" y="1839500"/>
            <a:ext cx="879300" cy="1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49"/>
          <p:cNvSpPr txBox="1">
            <a:spLocks noGrp="1"/>
          </p:cNvSpPr>
          <p:nvPr>
            <p:ph type="ctrTitle" idx="4294967295"/>
          </p:nvPr>
        </p:nvSpPr>
        <p:spPr>
          <a:xfrm>
            <a:off x="6396035" y="1604688"/>
            <a:ext cx="20538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90204"/>
              <a:buNone/>
            </a:pPr>
            <a:r>
              <a:rPr lang="en-GB" sz="1800" b="1" dirty="0"/>
              <a:t>STEP 3</a:t>
            </a:r>
            <a:endParaRPr sz="1800" b="1" dirty="0"/>
          </a:p>
        </p:txBody>
      </p:sp>
      <p:sp>
        <p:nvSpPr>
          <p:cNvPr id="3475" name="Google Shape;3475;p49"/>
          <p:cNvSpPr txBox="1">
            <a:spLocks noGrp="1"/>
          </p:cNvSpPr>
          <p:nvPr>
            <p:ph type="subTitle" idx="4294967295"/>
          </p:nvPr>
        </p:nvSpPr>
        <p:spPr>
          <a:xfrm>
            <a:off x="5958498" y="2097723"/>
            <a:ext cx="3126034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Predict duplicates using threshold = 0.7</a:t>
            </a:r>
            <a:endParaRPr lang="en-GB" sz="1800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3476" name="Google Shape;3476;p49"/>
          <p:cNvSpPr/>
          <p:nvPr/>
        </p:nvSpPr>
        <p:spPr>
          <a:xfrm rot="10800000" flipH="1">
            <a:off x="6451575" y="2994325"/>
            <a:ext cx="8784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49"/>
          <p:cNvSpPr txBox="1">
            <a:spLocks noGrp="1"/>
          </p:cNvSpPr>
          <p:nvPr>
            <p:ph type="ctrTitle" idx="4294967295"/>
          </p:nvPr>
        </p:nvSpPr>
        <p:spPr>
          <a:xfrm>
            <a:off x="6376716" y="2778425"/>
            <a:ext cx="20538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90204"/>
              <a:buNone/>
            </a:pPr>
            <a:r>
              <a:rPr lang="en-GB" sz="1800" b="1" dirty="0"/>
              <a:t>STEP 4</a:t>
            </a:r>
            <a:endParaRPr sz="1800" b="1" dirty="0"/>
          </a:p>
        </p:txBody>
      </p:sp>
      <p:sp>
        <p:nvSpPr>
          <p:cNvPr id="3478" name="Google Shape;3478;p49"/>
          <p:cNvSpPr txBox="1">
            <a:spLocks noGrp="1"/>
          </p:cNvSpPr>
          <p:nvPr>
            <p:ph type="subTitle" idx="4294967295"/>
          </p:nvPr>
        </p:nvSpPr>
        <p:spPr>
          <a:xfrm>
            <a:off x="5704473" y="3232537"/>
            <a:ext cx="3462626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Evaluate against </a:t>
            </a:r>
            <a:r>
              <a:rPr lang="en-US" altLang="zh-CN" sz="1800" dirty="0" err="1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label_group</a:t>
            </a:r>
            <a:endParaRPr lang="en-GB" sz="1800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3479" name="Google Shape;3479;p49"/>
          <p:cNvSpPr/>
          <p:nvPr/>
        </p:nvSpPr>
        <p:spPr>
          <a:xfrm rot="10800000" flipH="1">
            <a:off x="1760099" y="1989971"/>
            <a:ext cx="8628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49"/>
          <p:cNvSpPr txBox="1">
            <a:spLocks noGrp="1"/>
          </p:cNvSpPr>
          <p:nvPr>
            <p:ph type="ctrTitle" idx="4294967295"/>
          </p:nvPr>
        </p:nvSpPr>
        <p:spPr>
          <a:xfrm>
            <a:off x="715148" y="1766736"/>
            <a:ext cx="20538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90204"/>
              <a:buNone/>
            </a:pPr>
            <a:r>
              <a:rPr lang="en-GB" sz="1800" b="1" dirty="0"/>
              <a:t>STEP 1</a:t>
            </a:r>
            <a:endParaRPr sz="1800" b="1" dirty="0"/>
          </a:p>
        </p:txBody>
      </p:sp>
      <p:sp>
        <p:nvSpPr>
          <p:cNvPr id="3481" name="Google Shape;3481;p49"/>
          <p:cNvSpPr txBox="1">
            <a:spLocks noGrp="1"/>
          </p:cNvSpPr>
          <p:nvPr>
            <p:ph type="subTitle" idx="4294967295"/>
          </p:nvPr>
        </p:nvSpPr>
        <p:spPr>
          <a:xfrm>
            <a:off x="-41522" y="2134383"/>
            <a:ext cx="3145873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Generate candidate pairs</a:t>
            </a:r>
            <a:endParaRPr lang="en-GB" sz="1800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3482" name="Google Shape;3482;p49"/>
          <p:cNvSpPr/>
          <p:nvPr/>
        </p:nvSpPr>
        <p:spPr>
          <a:xfrm rot="10800000" flipH="1">
            <a:off x="1792321" y="2994325"/>
            <a:ext cx="837600" cy="1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49"/>
          <p:cNvSpPr txBox="1">
            <a:spLocks noGrp="1"/>
          </p:cNvSpPr>
          <p:nvPr>
            <p:ph type="ctrTitle" idx="4294967295"/>
          </p:nvPr>
        </p:nvSpPr>
        <p:spPr>
          <a:xfrm>
            <a:off x="715191" y="2778425"/>
            <a:ext cx="20538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90204"/>
              <a:buNone/>
            </a:pPr>
            <a:r>
              <a:rPr lang="en-US" altLang="zh-CN" sz="1800" b="1" dirty="0"/>
              <a:t>STEP</a:t>
            </a:r>
            <a:r>
              <a:rPr lang="en-GB" sz="1800" b="1" dirty="0"/>
              <a:t> 2</a:t>
            </a:r>
            <a:endParaRPr sz="1800" b="1" dirty="0"/>
          </a:p>
        </p:txBody>
      </p:sp>
      <p:sp>
        <p:nvSpPr>
          <p:cNvPr id="3484" name="Google Shape;3484;p49"/>
          <p:cNvSpPr txBox="1">
            <a:spLocks noGrp="1"/>
          </p:cNvSpPr>
          <p:nvPr>
            <p:ph type="subTitle" idx="4294967295"/>
          </p:nvPr>
        </p:nvSpPr>
        <p:spPr>
          <a:xfrm>
            <a:off x="342648" y="3169785"/>
            <a:ext cx="2848194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>
              <a:buNone/>
            </a:pPr>
            <a:r>
              <a:rPr lang="en-US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Compute similarity scores (TF-IDF or </a:t>
            </a:r>
            <a:r>
              <a:rPr lang="en-US" altLang="zh-CN" sz="1800" dirty="0" err="1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SBERT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90204"/>
                <a:cs typeface="Arial" panose="020B0604020202090204"/>
              </a:rPr>
              <a:t>)</a:t>
            </a:r>
            <a:endParaRPr lang="en-GB" sz="1800" dirty="0">
              <a:solidFill>
                <a:srgbClr val="00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3486" name="Google Shape;3486;p49"/>
          <p:cNvSpPr/>
          <p:nvPr/>
        </p:nvSpPr>
        <p:spPr>
          <a:xfrm rot="10800000" flipH="1">
            <a:off x="6664899" y="-45"/>
            <a:ext cx="2479201" cy="1409742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487" name="Google Shape;3487;p49"/>
          <p:cNvSpPr/>
          <p:nvPr/>
        </p:nvSpPr>
        <p:spPr>
          <a:xfrm flipH="1">
            <a:off x="-44" y="3957348"/>
            <a:ext cx="2086015" cy="118616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3488" name="Google Shape;3488;p49"/>
          <p:cNvGrpSpPr/>
          <p:nvPr/>
        </p:nvGrpSpPr>
        <p:grpSpPr>
          <a:xfrm>
            <a:off x="4863366" y="223423"/>
            <a:ext cx="593164" cy="1161172"/>
            <a:chOff x="4921825" y="870250"/>
            <a:chExt cx="407925" cy="798550"/>
          </a:xfrm>
        </p:grpSpPr>
        <p:sp>
          <p:nvSpPr>
            <p:cNvPr id="3489" name="Google Shape;3489;p49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9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9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9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9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9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9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9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9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9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9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9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9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9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9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9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9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9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9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9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9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9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9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9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49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49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9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9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9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9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9" name="Google Shape;3519;p49"/>
          <p:cNvGrpSpPr/>
          <p:nvPr/>
        </p:nvGrpSpPr>
        <p:grpSpPr>
          <a:xfrm>
            <a:off x="2714541" y="3884973"/>
            <a:ext cx="593164" cy="1161172"/>
            <a:chOff x="4921825" y="870250"/>
            <a:chExt cx="407925" cy="798550"/>
          </a:xfrm>
        </p:grpSpPr>
        <p:sp>
          <p:nvSpPr>
            <p:cNvPr id="3520" name="Google Shape;3520;p49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9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9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9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9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9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9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9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9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9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9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9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9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9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9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9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9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9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9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9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9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9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9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9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9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9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9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9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9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9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0" name="Google Shape;3550;p49"/>
          <p:cNvGrpSpPr/>
          <p:nvPr/>
        </p:nvGrpSpPr>
        <p:grpSpPr>
          <a:xfrm>
            <a:off x="4333005" y="2698749"/>
            <a:ext cx="526479" cy="660384"/>
            <a:chOff x="755071" y="1719000"/>
            <a:chExt cx="318018" cy="398903"/>
          </a:xfrm>
        </p:grpSpPr>
        <p:sp>
          <p:nvSpPr>
            <p:cNvPr id="3551" name="Google Shape;3551;p49"/>
            <p:cNvSpPr/>
            <p:nvPr/>
          </p:nvSpPr>
          <p:spPr>
            <a:xfrm>
              <a:off x="755071" y="1719000"/>
              <a:ext cx="318018" cy="398903"/>
            </a:xfrm>
            <a:custGeom>
              <a:avLst/>
              <a:gdLst/>
              <a:ahLst/>
              <a:cxnLst/>
              <a:rect l="l" t="t" r="r" b="b"/>
              <a:pathLst>
                <a:path w="9503" h="11920" extrusionOk="0">
                  <a:moveTo>
                    <a:pt x="5438" y="432"/>
                  </a:moveTo>
                  <a:cubicBezTo>
                    <a:pt x="5554" y="432"/>
                    <a:pt x="5668" y="474"/>
                    <a:pt x="5739" y="560"/>
                  </a:cubicBezTo>
                  <a:cubicBezTo>
                    <a:pt x="5888" y="727"/>
                    <a:pt x="6094" y="822"/>
                    <a:pt x="6302" y="822"/>
                  </a:cubicBezTo>
                  <a:cubicBezTo>
                    <a:pt x="6361" y="822"/>
                    <a:pt x="6420" y="814"/>
                    <a:pt x="6478" y="798"/>
                  </a:cubicBezTo>
                  <a:cubicBezTo>
                    <a:pt x="6500" y="796"/>
                    <a:pt x="6521" y="795"/>
                    <a:pt x="6543" y="795"/>
                  </a:cubicBezTo>
                  <a:cubicBezTo>
                    <a:pt x="6735" y="795"/>
                    <a:pt x="6916" y="887"/>
                    <a:pt x="7002" y="1037"/>
                  </a:cubicBezTo>
                  <a:cubicBezTo>
                    <a:pt x="7121" y="1298"/>
                    <a:pt x="7359" y="1465"/>
                    <a:pt x="7621" y="1489"/>
                  </a:cubicBezTo>
                  <a:cubicBezTo>
                    <a:pt x="7835" y="1513"/>
                    <a:pt x="7978" y="1680"/>
                    <a:pt x="8002" y="1894"/>
                  </a:cubicBezTo>
                  <a:cubicBezTo>
                    <a:pt x="8026" y="2156"/>
                    <a:pt x="8216" y="2394"/>
                    <a:pt x="8454" y="2513"/>
                  </a:cubicBezTo>
                  <a:cubicBezTo>
                    <a:pt x="8621" y="2608"/>
                    <a:pt x="8740" y="2799"/>
                    <a:pt x="8692" y="3013"/>
                  </a:cubicBezTo>
                  <a:cubicBezTo>
                    <a:pt x="8621" y="3275"/>
                    <a:pt x="8716" y="3585"/>
                    <a:pt x="8931" y="3751"/>
                  </a:cubicBezTo>
                  <a:cubicBezTo>
                    <a:pt x="9073" y="3894"/>
                    <a:pt x="9097" y="4109"/>
                    <a:pt x="9026" y="4299"/>
                  </a:cubicBezTo>
                  <a:cubicBezTo>
                    <a:pt x="8859" y="4537"/>
                    <a:pt x="8859" y="4823"/>
                    <a:pt x="9026" y="5061"/>
                  </a:cubicBezTo>
                  <a:cubicBezTo>
                    <a:pt x="9097" y="5252"/>
                    <a:pt x="9073" y="5490"/>
                    <a:pt x="8931" y="5609"/>
                  </a:cubicBezTo>
                  <a:cubicBezTo>
                    <a:pt x="8716" y="5776"/>
                    <a:pt x="8621" y="6085"/>
                    <a:pt x="8692" y="6347"/>
                  </a:cubicBezTo>
                  <a:cubicBezTo>
                    <a:pt x="8716" y="6561"/>
                    <a:pt x="8621" y="6776"/>
                    <a:pt x="8454" y="6847"/>
                  </a:cubicBezTo>
                  <a:cubicBezTo>
                    <a:pt x="8216" y="6966"/>
                    <a:pt x="8026" y="7204"/>
                    <a:pt x="8002" y="7466"/>
                  </a:cubicBezTo>
                  <a:cubicBezTo>
                    <a:pt x="7978" y="7681"/>
                    <a:pt x="7835" y="7824"/>
                    <a:pt x="7621" y="7871"/>
                  </a:cubicBezTo>
                  <a:cubicBezTo>
                    <a:pt x="7359" y="7895"/>
                    <a:pt x="7121" y="8062"/>
                    <a:pt x="7002" y="8324"/>
                  </a:cubicBezTo>
                  <a:cubicBezTo>
                    <a:pt x="6921" y="8465"/>
                    <a:pt x="6754" y="8572"/>
                    <a:pt x="6574" y="8572"/>
                  </a:cubicBezTo>
                  <a:cubicBezTo>
                    <a:pt x="6542" y="8572"/>
                    <a:pt x="6510" y="8569"/>
                    <a:pt x="6478" y="8562"/>
                  </a:cubicBezTo>
                  <a:cubicBezTo>
                    <a:pt x="6420" y="8546"/>
                    <a:pt x="6361" y="8538"/>
                    <a:pt x="6302" y="8538"/>
                  </a:cubicBezTo>
                  <a:cubicBezTo>
                    <a:pt x="6094" y="8538"/>
                    <a:pt x="5888" y="8633"/>
                    <a:pt x="5739" y="8800"/>
                  </a:cubicBezTo>
                  <a:cubicBezTo>
                    <a:pt x="5654" y="8886"/>
                    <a:pt x="5542" y="8929"/>
                    <a:pt x="5431" y="8929"/>
                  </a:cubicBezTo>
                  <a:cubicBezTo>
                    <a:pt x="5356" y="8929"/>
                    <a:pt x="5282" y="8910"/>
                    <a:pt x="5216" y="8871"/>
                  </a:cubicBezTo>
                  <a:cubicBezTo>
                    <a:pt x="5096" y="8824"/>
                    <a:pt x="4930" y="8800"/>
                    <a:pt x="4811" y="8800"/>
                  </a:cubicBezTo>
                  <a:cubicBezTo>
                    <a:pt x="4668" y="8800"/>
                    <a:pt x="4549" y="8824"/>
                    <a:pt x="4430" y="8871"/>
                  </a:cubicBezTo>
                  <a:cubicBezTo>
                    <a:pt x="4363" y="8910"/>
                    <a:pt x="4285" y="8929"/>
                    <a:pt x="4207" y="8929"/>
                  </a:cubicBezTo>
                  <a:cubicBezTo>
                    <a:pt x="4091" y="8929"/>
                    <a:pt x="3977" y="8886"/>
                    <a:pt x="3906" y="8800"/>
                  </a:cubicBezTo>
                  <a:cubicBezTo>
                    <a:pt x="3757" y="8633"/>
                    <a:pt x="3551" y="8538"/>
                    <a:pt x="3332" y="8538"/>
                  </a:cubicBezTo>
                  <a:cubicBezTo>
                    <a:pt x="3270" y="8538"/>
                    <a:pt x="3207" y="8546"/>
                    <a:pt x="3144" y="8562"/>
                  </a:cubicBezTo>
                  <a:cubicBezTo>
                    <a:pt x="3124" y="8564"/>
                    <a:pt x="3105" y="8565"/>
                    <a:pt x="3085" y="8565"/>
                  </a:cubicBezTo>
                  <a:cubicBezTo>
                    <a:pt x="2911" y="8565"/>
                    <a:pt x="2729" y="8473"/>
                    <a:pt x="2644" y="8324"/>
                  </a:cubicBezTo>
                  <a:cubicBezTo>
                    <a:pt x="2524" y="8062"/>
                    <a:pt x="2286" y="7895"/>
                    <a:pt x="2024" y="7871"/>
                  </a:cubicBezTo>
                  <a:cubicBezTo>
                    <a:pt x="1810" y="7847"/>
                    <a:pt x="1667" y="7681"/>
                    <a:pt x="1643" y="7466"/>
                  </a:cubicBezTo>
                  <a:cubicBezTo>
                    <a:pt x="1596" y="7204"/>
                    <a:pt x="1429" y="6966"/>
                    <a:pt x="1191" y="6847"/>
                  </a:cubicBezTo>
                  <a:cubicBezTo>
                    <a:pt x="1000" y="6752"/>
                    <a:pt x="881" y="6561"/>
                    <a:pt x="953" y="6347"/>
                  </a:cubicBezTo>
                  <a:cubicBezTo>
                    <a:pt x="1000" y="6085"/>
                    <a:pt x="929" y="5776"/>
                    <a:pt x="715" y="5609"/>
                  </a:cubicBezTo>
                  <a:cubicBezTo>
                    <a:pt x="572" y="5466"/>
                    <a:pt x="524" y="5252"/>
                    <a:pt x="619" y="5061"/>
                  </a:cubicBezTo>
                  <a:cubicBezTo>
                    <a:pt x="762" y="4823"/>
                    <a:pt x="762" y="4537"/>
                    <a:pt x="619" y="4299"/>
                  </a:cubicBezTo>
                  <a:cubicBezTo>
                    <a:pt x="524" y="4109"/>
                    <a:pt x="572" y="3870"/>
                    <a:pt x="715" y="3751"/>
                  </a:cubicBezTo>
                  <a:cubicBezTo>
                    <a:pt x="929" y="3585"/>
                    <a:pt x="1000" y="3275"/>
                    <a:pt x="953" y="3013"/>
                  </a:cubicBezTo>
                  <a:cubicBezTo>
                    <a:pt x="929" y="2799"/>
                    <a:pt x="1000" y="2584"/>
                    <a:pt x="1191" y="2513"/>
                  </a:cubicBezTo>
                  <a:cubicBezTo>
                    <a:pt x="1429" y="2394"/>
                    <a:pt x="1596" y="2156"/>
                    <a:pt x="1643" y="1894"/>
                  </a:cubicBezTo>
                  <a:cubicBezTo>
                    <a:pt x="1667" y="1680"/>
                    <a:pt x="1810" y="1537"/>
                    <a:pt x="2024" y="1489"/>
                  </a:cubicBezTo>
                  <a:cubicBezTo>
                    <a:pt x="2286" y="1465"/>
                    <a:pt x="2524" y="1298"/>
                    <a:pt x="2644" y="1037"/>
                  </a:cubicBezTo>
                  <a:cubicBezTo>
                    <a:pt x="2724" y="895"/>
                    <a:pt x="2891" y="788"/>
                    <a:pt x="3056" y="788"/>
                  </a:cubicBezTo>
                  <a:cubicBezTo>
                    <a:pt x="3086" y="788"/>
                    <a:pt x="3115" y="791"/>
                    <a:pt x="3144" y="798"/>
                  </a:cubicBezTo>
                  <a:cubicBezTo>
                    <a:pt x="3207" y="814"/>
                    <a:pt x="3270" y="822"/>
                    <a:pt x="3332" y="822"/>
                  </a:cubicBezTo>
                  <a:cubicBezTo>
                    <a:pt x="3551" y="822"/>
                    <a:pt x="3757" y="727"/>
                    <a:pt x="3906" y="560"/>
                  </a:cubicBezTo>
                  <a:cubicBezTo>
                    <a:pt x="3991" y="474"/>
                    <a:pt x="4103" y="432"/>
                    <a:pt x="4214" y="432"/>
                  </a:cubicBezTo>
                  <a:cubicBezTo>
                    <a:pt x="4289" y="432"/>
                    <a:pt x="4363" y="451"/>
                    <a:pt x="4430" y="489"/>
                  </a:cubicBezTo>
                  <a:cubicBezTo>
                    <a:pt x="4549" y="560"/>
                    <a:pt x="4686" y="596"/>
                    <a:pt x="4823" y="596"/>
                  </a:cubicBezTo>
                  <a:cubicBezTo>
                    <a:pt x="4960" y="596"/>
                    <a:pt x="5096" y="560"/>
                    <a:pt x="5216" y="489"/>
                  </a:cubicBezTo>
                  <a:cubicBezTo>
                    <a:pt x="5282" y="451"/>
                    <a:pt x="5360" y="432"/>
                    <a:pt x="5438" y="432"/>
                  </a:cubicBezTo>
                  <a:close/>
                  <a:moveTo>
                    <a:pt x="7502" y="8228"/>
                  </a:moveTo>
                  <a:lnTo>
                    <a:pt x="8597" y="10586"/>
                  </a:lnTo>
                  <a:lnTo>
                    <a:pt x="7621" y="10515"/>
                  </a:lnTo>
                  <a:cubicBezTo>
                    <a:pt x="7549" y="10515"/>
                    <a:pt x="7502" y="10538"/>
                    <a:pt x="7478" y="10586"/>
                  </a:cubicBezTo>
                  <a:lnTo>
                    <a:pt x="6906" y="11372"/>
                  </a:lnTo>
                  <a:lnTo>
                    <a:pt x="5835" y="9181"/>
                  </a:lnTo>
                  <a:cubicBezTo>
                    <a:pt x="5882" y="9157"/>
                    <a:pt x="5954" y="9086"/>
                    <a:pt x="5978" y="9062"/>
                  </a:cubicBezTo>
                  <a:cubicBezTo>
                    <a:pt x="6071" y="8968"/>
                    <a:pt x="6180" y="8904"/>
                    <a:pt x="6303" y="8904"/>
                  </a:cubicBezTo>
                  <a:cubicBezTo>
                    <a:pt x="6336" y="8904"/>
                    <a:pt x="6371" y="8909"/>
                    <a:pt x="6406" y="8919"/>
                  </a:cubicBezTo>
                  <a:cubicBezTo>
                    <a:pt x="6454" y="8919"/>
                    <a:pt x="6478" y="8919"/>
                    <a:pt x="6549" y="8943"/>
                  </a:cubicBezTo>
                  <a:lnTo>
                    <a:pt x="6954" y="9776"/>
                  </a:lnTo>
                  <a:cubicBezTo>
                    <a:pt x="7002" y="9824"/>
                    <a:pt x="7049" y="9872"/>
                    <a:pt x="7121" y="9872"/>
                  </a:cubicBezTo>
                  <a:cubicBezTo>
                    <a:pt x="7144" y="9872"/>
                    <a:pt x="7168" y="9872"/>
                    <a:pt x="7192" y="9824"/>
                  </a:cubicBezTo>
                  <a:cubicBezTo>
                    <a:pt x="7287" y="9800"/>
                    <a:pt x="7311" y="9681"/>
                    <a:pt x="7287" y="9586"/>
                  </a:cubicBezTo>
                  <a:lnTo>
                    <a:pt x="6906" y="8824"/>
                  </a:lnTo>
                  <a:cubicBezTo>
                    <a:pt x="7073" y="8729"/>
                    <a:pt x="7192" y="8609"/>
                    <a:pt x="7287" y="8443"/>
                  </a:cubicBezTo>
                  <a:cubicBezTo>
                    <a:pt x="7311" y="8348"/>
                    <a:pt x="7406" y="8276"/>
                    <a:pt x="7502" y="8228"/>
                  </a:cubicBezTo>
                  <a:close/>
                  <a:moveTo>
                    <a:pt x="2120" y="8324"/>
                  </a:moveTo>
                  <a:cubicBezTo>
                    <a:pt x="2191" y="8371"/>
                    <a:pt x="2263" y="8443"/>
                    <a:pt x="2286" y="8514"/>
                  </a:cubicBezTo>
                  <a:cubicBezTo>
                    <a:pt x="2382" y="8705"/>
                    <a:pt x="2524" y="8848"/>
                    <a:pt x="2667" y="8919"/>
                  </a:cubicBezTo>
                  <a:lnTo>
                    <a:pt x="2310" y="9681"/>
                  </a:lnTo>
                  <a:cubicBezTo>
                    <a:pt x="2286" y="9776"/>
                    <a:pt x="2310" y="9872"/>
                    <a:pt x="2405" y="9919"/>
                  </a:cubicBezTo>
                  <a:cubicBezTo>
                    <a:pt x="2429" y="9919"/>
                    <a:pt x="2453" y="9943"/>
                    <a:pt x="2501" y="9943"/>
                  </a:cubicBezTo>
                  <a:cubicBezTo>
                    <a:pt x="2548" y="9943"/>
                    <a:pt x="2620" y="9919"/>
                    <a:pt x="2644" y="9872"/>
                  </a:cubicBezTo>
                  <a:lnTo>
                    <a:pt x="3048" y="9038"/>
                  </a:lnTo>
                  <a:cubicBezTo>
                    <a:pt x="3096" y="9038"/>
                    <a:pt x="3144" y="9038"/>
                    <a:pt x="3167" y="8991"/>
                  </a:cubicBezTo>
                  <a:cubicBezTo>
                    <a:pt x="3189" y="8987"/>
                    <a:pt x="3210" y="8986"/>
                    <a:pt x="3231" y="8986"/>
                  </a:cubicBezTo>
                  <a:cubicBezTo>
                    <a:pt x="3371" y="8986"/>
                    <a:pt x="3492" y="9054"/>
                    <a:pt x="3596" y="9157"/>
                  </a:cubicBezTo>
                  <a:cubicBezTo>
                    <a:pt x="3668" y="9205"/>
                    <a:pt x="3691" y="9229"/>
                    <a:pt x="3739" y="9276"/>
                  </a:cubicBezTo>
                  <a:lnTo>
                    <a:pt x="2667" y="11420"/>
                  </a:lnTo>
                  <a:lnTo>
                    <a:pt x="2120" y="10610"/>
                  </a:lnTo>
                  <a:cubicBezTo>
                    <a:pt x="2084" y="10556"/>
                    <a:pt x="2048" y="10530"/>
                    <a:pt x="2002" y="10530"/>
                  </a:cubicBezTo>
                  <a:cubicBezTo>
                    <a:pt x="1987" y="10530"/>
                    <a:pt x="1971" y="10532"/>
                    <a:pt x="1953" y="10538"/>
                  </a:cubicBezTo>
                  <a:lnTo>
                    <a:pt x="977" y="10610"/>
                  </a:lnTo>
                  <a:lnTo>
                    <a:pt x="2120" y="8324"/>
                  </a:lnTo>
                  <a:close/>
                  <a:moveTo>
                    <a:pt x="4129" y="0"/>
                  </a:moveTo>
                  <a:cubicBezTo>
                    <a:pt x="3917" y="0"/>
                    <a:pt x="3710" y="89"/>
                    <a:pt x="3548" y="251"/>
                  </a:cubicBezTo>
                  <a:cubicBezTo>
                    <a:pt x="3429" y="350"/>
                    <a:pt x="3310" y="399"/>
                    <a:pt x="3191" y="399"/>
                  </a:cubicBezTo>
                  <a:cubicBezTo>
                    <a:pt x="3167" y="399"/>
                    <a:pt x="3144" y="397"/>
                    <a:pt x="3120" y="394"/>
                  </a:cubicBezTo>
                  <a:cubicBezTo>
                    <a:pt x="3080" y="388"/>
                    <a:pt x="3039" y="386"/>
                    <a:pt x="2999" y="386"/>
                  </a:cubicBezTo>
                  <a:cubicBezTo>
                    <a:pt x="2684" y="386"/>
                    <a:pt x="2384" y="550"/>
                    <a:pt x="2215" y="846"/>
                  </a:cubicBezTo>
                  <a:cubicBezTo>
                    <a:pt x="2167" y="989"/>
                    <a:pt x="2024" y="1084"/>
                    <a:pt x="1858" y="1108"/>
                  </a:cubicBezTo>
                  <a:cubicBezTo>
                    <a:pt x="1500" y="1132"/>
                    <a:pt x="1215" y="1441"/>
                    <a:pt x="1191" y="1799"/>
                  </a:cubicBezTo>
                  <a:cubicBezTo>
                    <a:pt x="1167" y="1941"/>
                    <a:pt x="1072" y="2084"/>
                    <a:pt x="905" y="2156"/>
                  </a:cubicBezTo>
                  <a:cubicBezTo>
                    <a:pt x="595" y="2299"/>
                    <a:pt x="405" y="2656"/>
                    <a:pt x="476" y="3037"/>
                  </a:cubicBezTo>
                  <a:cubicBezTo>
                    <a:pt x="500" y="3204"/>
                    <a:pt x="429" y="3347"/>
                    <a:pt x="310" y="3466"/>
                  </a:cubicBezTo>
                  <a:cubicBezTo>
                    <a:pt x="48" y="3704"/>
                    <a:pt x="0" y="4109"/>
                    <a:pt x="167" y="4442"/>
                  </a:cubicBezTo>
                  <a:cubicBezTo>
                    <a:pt x="262" y="4585"/>
                    <a:pt x="262" y="4752"/>
                    <a:pt x="167" y="4894"/>
                  </a:cubicBezTo>
                  <a:cubicBezTo>
                    <a:pt x="0" y="5228"/>
                    <a:pt x="48" y="5609"/>
                    <a:pt x="310" y="5871"/>
                  </a:cubicBezTo>
                  <a:cubicBezTo>
                    <a:pt x="429" y="5990"/>
                    <a:pt x="500" y="6133"/>
                    <a:pt x="476" y="6299"/>
                  </a:cubicBezTo>
                  <a:cubicBezTo>
                    <a:pt x="405" y="6657"/>
                    <a:pt x="595" y="7014"/>
                    <a:pt x="905" y="7181"/>
                  </a:cubicBezTo>
                  <a:cubicBezTo>
                    <a:pt x="1072" y="7252"/>
                    <a:pt x="1143" y="7395"/>
                    <a:pt x="1191" y="7538"/>
                  </a:cubicBezTo>
                  <a:cubicBezTo>
                    <a:pt x="1215" y="7847"/>
                    <a:pt x="1429" y="8109"/>
                    <a:pt x="1691" y="8205"/>
                  </a:cubicBezTo>
                  <a:lnTo>
                    <a:pt x="476" y="10705"/>
                  </a:lnTo>
                  <a:cubicBezTo>
                    <a:pt x="453" y="10753"/>
                    <a:pt x="453" y="10824"/>
                    <a:pt x="476" y="10872"/>
                  </a:cubicBezTo>
                  <a:cubicBezTo>
                    <a:pt x="500" y="10943"/>
                    <a:pt x="572" y="10967"/>
                    <a:pt x="619" y="10967"/>
                  </a:cubicBezTo>
                  <a:lnTo>
                    <a:pt x="1810" y="10896"/>
                  </a:lnTo>
                  <a:lnTo>
                    <a:pt x="2501" y="11848"/>
                  </a:lnTo>
                  <a:cubicBezTo>
                    <a:pt x="2524" y="11920"/>
                    <a:pt x="2572" y="11920"/>
                    <a:pt x="2644" y="11920"/>
                  </a:cubicBezTo>
                  <a:cubicBezTo>
                    <a:pt x="2715" y="11920"/>
                    <a:pt x="2763" y="11896"/>
                    <a:pt x="2786" y="11824"/>
                  </a:cubicBezTo>
                  <a:lnTo>
                    <a:pt x="4001" y="9324"/>
                  </a:lnTo>
                  <a:cubicBezTo>
                    <a:pt x="4040" y="9330"/>
                    <a:pt x="4080" y="9333"/>
                    <a:pt x="4119" y="9333"/>
                  </a:cubicBezTo>
                  <a:cubicBezTo>
                    <a:pt x="4245" y="9333"/>
                    <a:pt x="4368" y="9301"/>
                    <a:pt x="4477" y="9229"/>
                  </a:cubicBezTo>
                  <a:cubicBezTo>
                    <a:pt x="4561" y="9181"/>
                    <a:pt x="4638" y="9157"/>
                    <a:pt x="4712" y="9157"/>
                  </a:cubicBezTo>
                  <a:cubicBezTo>
                    <a:pt x="4787" y="9157"/>
                    <a:pt x="4858" y="9181"/>
                    <a:pt x="4930" y="9229"/>
                  </a:cubicBezTo>
                  <a:cubicBezTo>
                    <a:pt x="5049" y="9300"/>
                    <a:pt x="5192" y="9324"/>
                    <a:pt x="5311" y="9324"/>
                  </a:cubicBezTo>
                  <a:lnTo>
                    <a:pt x="5406" y="9324"/>
                  </a:lnTo>
                  <a:lnTo>
                    <a:pt x="6621" y="11824"/>
                  </a:lnTo>
                  <a:cubicBezTo>
                    <a:pt x="6668" y="11896"/>
                    <a:pt x="6716" y="11920"/>
                    <a:pt x="6787" y="11920"/>
                  </a:cubicBezTo>
                  <a:cubicBezTo>
                    <a:pt x="6835" y="11920"/>
                    <a:pt x="6906" y="11896"/>
                    <a:pt x="6930" y="11848"/>
                  </a:cubicBezTo>
                  <a:lnTo>
                    <a:pt x="7621" y="10896"/>
                  </a:lnTo>
                  <a:lnTo>
                    <a:pt x="8811" y="10967"/>
                  </a:lnTo>
                  <a:cubicBezTo>
                    <a:pt x="8859" y="10967"/>
                    <a:pt x="8931" y="10943"/>
                    <a:pt x="8954" y="10872"/>
                  </a:cubicBezTo>
                  <a:cubicBezTo>
                    <a:pt x="8978" y="10824"/>
                    <a:pt x="8978" y="10753"/>
                    <a:pt x="8954" y="10705"/>
                  </a:cubicBezTo>
                  <a:lnTo>
                    <a:pt x="7740" y="8157"/>
                  </a:lnTo>
                  <a:cubicBezTo>
                    <a:pt x="8002" y="8086"/>
                    <a:pt x="8216" y="7800"/>
                    <a:pt x="8240" y="7514"/>
                  </a:cubicBezTo>
                  <a:cubicBezTo>
                    <a:pt x="8264" y="7371"/>
                    <a:pt x="8359" y="7204"/>
                    <a:pt x="8502" y="7157"/>
                  </a:cubicBezTo>
                  <a:cubicBezTo>
                    <a:pt x="8835" y="7014"/>
                    <a:pt x="9002" y="6657"/>
                    <a:pt x="8954" y="6252"/>
                  </a:cubicBezTo>
                  <a:cubicBezTo>
                    <a:pt x="8931" y="6109"/>
                    <a:pt x="8978" y="5966"/>
                    <a:pt x="9097" y="5847"/>
                  </a:cubicBezTo>
                  <a:cubicBezTo>
                    <a:pt x="9359" y="5609"/>
                    <a:pt x="9431" y="5180"/>
                    <a:pt x="9240" y="4871"/>
                  </a:cubicBezTo>
                  <a:cubicBezTo>
                    <a:pt x="9264" y="4775"/>
                    <a:pt x="9264" y="4585"/>
                    <a:pt x="9312" y="4442"/>
                  </a:cubicBezTo>
                  <a:cubicBezTo>
                    <a:pt x="9502" y="4109"/>
                    <a:pt x="9431" y="3728"/>
                    <a:pt x="9169" y="3466"/>
                  </a:cubicBezTo>
                  <a:cubicBezTo>
                    <a:pt x="9050" y="3347"/>
                    <a:pt x="8978" y="3204"/>
                    <a:pt x="9026" y="3037"/>
                  </a:cubicBezTo>
                  <a:cubicBezTo>
                    <a:pt x="9073" y="2680"/>
                    <a:pt x="8907" y="2322"/>
                    <a:pt x="8573" y="2156"/>
                  </a:cubicBezTo>
                  <a:cubicBezTo>
                    <a:pt x="8430" y="2084"/>
                    <a:pt x="8335" y="1941"/>
                    <a:pt x="8311" y="1799"/>
                  </a:cubicBezTo>
                  <a:cubicBezTo>
                    <a:pt x="8264" y="1441"/>
                    <a:pt x="7978" y="1132"/>
                    <a:pt x="7621" y="1108"/>
                  </a:cubicBezTo>
                  <a:cubicBezTo>
                    <a:pt x="7478" y="1084"/>
                    <a:pt x="7311" y="989"/>
                    <a:pt x="7264" y="846"/>
                  </a:cubicBezTo>
                  <a:cubicBezTo>
                    <a:pt x="7137" y="550"/>
                    <a:pt x="6822" y="386"/>
                    <a:pt x="6487" y="386"/>
                  </a:cubicBezTo>
                  <a:cubicBezTo>
                    <a:pt x="6444" y="386"/>
                    <a:pt x="6401" y="388"/>
                    <a:pt x="6359" y="394"/>
                  </a:cubicBezTo>
                  <a:cubicBezTo>
                    <a:pt x="6335" y="397"/>
                    <a:pt x="6311" y="399"/>
                    <a:pt x="6287" y="399"/>
                  </a:cubicBezTo>
                  <a:cubicBezTo>
                    <a:pt x="6169" y="399"/>
                    <a:pt x="6053" y="350"/>
                    <a:pt x="5954" y="251"/>
                  </a:cubicBezTo>
                  <a:cubicBezTo>
                    <a:pt x="5807" y="89"/>
                    <a:pt x="5588" y="0"/>
                    <a:pt x="5363" y="0"/>
                  </a:cubicBezTo>
                  <a:cubicBezTo>
                    <a:pt x="5223" y="0"/>
                    <a:pt x="5081" y="35"/>
                    <a:pt x="4954" y="108"/>
                  </a:cubicBezTo>
                  <a:cubicBezTo>
                    <a:pt x="4882" y="143"/>
                    <a:pt x="4811" y="161"/>
                    <a:pt x="4739" y="161"/>
                  </a:cubicBezTo>
                  <a:cubicBezTo>
                    <a:pt x="4668" y="161"/>
                    <a:pt x="4596" y="143"/>
                    <a:pt x="4525" y="108"/>
                  </a:cubicBezTo>
                  <a:cubicBezTo>
                    <a:pt x="4397" y="35"/>
                    <a:pt x="4262" y="0"/>
                    <a:pt x="41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9"/>
            <p:cNvSpPr/>
            <p:nvPr/>
          </p:nvSpPr>
          <p:spPr>
            <a:xfrm>
              <a:off x="834750" y="1786029"/>
              <a:ext cx="172981" cy="163711"/>
            </a:xfrm>
            <a:custGeom>
              <a:avLst/>
              <a:gdLst/>
              <a:ahLst/>
              <a:cxnLst/>
              <a:rect l="l" t="t" r="r" b="b"/>
              <a:pathLst>
                <a:path w="5169" h="4892" extrusionOk="0">
                  <a:moveTo>
                    <a:pt x="3282" y="405"/>
                  </a:moveTo>
                  <a:cubicBezTo>
                    <a:pt x="3298" y="405"/>
                    <a:pt x="3315" y="408"/>
                    <a:pt x="3335" y="415"/>
                  </a:cubicBezTo>
                  <a:cubicBezTo>
                    <a:pt x="3382" y="439"/>
                    <a:pt x="3454" y="510"/>
                    <a:pt x="3430" y="558"/>
                  </a:cubicBezTo>
                  <a:cubicBezTo>
                    <a:pt x="3239" y="1129"/>
                    <a:pt x="2977" y="1510"/>
                    <a:pt x="2977" y="1534"/>
                  </a:cubicBezTo>
                  <a:cubicBezTo>
                    <a:pt x="2954" y="1605"/>
                    <a:pt x="2954" y="1653"/>
                    <a:pt x="2977" y="1725"/>
                  </a:cubicBezTo>
                  <a:cubicBezTo>
                    <a:pt x="3001" y="1772"/>
                    <a:pt x="3073" y="1820"/>
                    <a:pt x="3120" y="1820"/>
                  </a:cubicBezTo>
                  <a:lnTo>
                    <a:pt x="4621" y="1820"/>
                  </a:lnTo>
                  <a:cubicBezTo>
                    <a:pt x="4740" y="1820"/>
                    <a:pt x="4811" y="1891"/>
                    <a:pt x="4811" y="2010"/>
                  </a:cubicBezTo>
                  <a:cubicBezTo>
                    <a:pt x="4811" y="2034"/>
                    <a:pt x="4740" y="2106"/>
                    <a:pt x="4644" y="2106"/>
                  </a:cubicBezTo>
                  <a:lnTo>
                    <a:pt x="4073" y="2106"/>
                  </a:lnTo>
                  <a:cubicBezTo>
                    <a:pt x="3978" y="2106"/>
                    <a:pt x="3906" y="2201"/>
                    <a:pt x="3906" y="2296"/>
                  </a:cubicBezTo>
                  <a:cubicBezTo>
                    <a:pt x="3906" y="2391"/>
                    <a:pt x="3978" y="2463"/>
                    <a:pt x="4073" y="2463"/>
                  </a:cubicBezTo>
                  <a:lnTo>
                    <a:pt x="4430" y="2463"/>
                  </a:lnTo>
                  <a:cubicBezTo>
                    <a:pt x="4549" y="2463"/>
                    <a:pt x="4644" y="2558"/>
                    <a:pt x="4644" y="2677"/>
                  </a:cubicBezTo>
                  <a:cubicBezTo>
                    <a:pt x="4644" y="2796"/>
                    <a:pt x="4549" y="2891"/>
                    <a:pt x="4430" y="2891"/>
                  </a:cubicBezTo>
                  <a:lnTo>
                    <a:pt x="3859" y="2891"/>
                  </a:lnTo>
                  <a:cubicBezTo>
                    <a:pt x="3763" y="2891"/>
                    <a:pt x="3692" y="2963"/>
                    <a:pt x="3692" y="3058"/>
                  </a:cubicBezTo>
                  <a:cubicBezTo>
                    <a:pt x="3692" y="3153"/>
                    <a:pt x="3763" y="3249"/>
                    <a:pt x="3859" y="3249"/>
                  </a:cubicBezTo>
                  <a:lnTo>
                    <a:pt x="4216" y="3249"/>
                  </a:lnTo>
                  <a:cubicBezTo>
                    <a:pt x="4335" y="3249"/>
                    <a:pt x="4430" y="3320"/>
                    <a:pt x="4430" y="3439"/>
                  </a:cubicBezTo>
                  <a:cubicBezTo>
                    <a:pt x="4430" y="3558"/>
                    <a:pt x="4335" y="3654"/>
                    <a:pt x="4216" y="3654"/>
                  </a:cubicBezTo>
                  <a:lnTo>
                    <a:pt x="3716" y="3654"/>
                  </a:lnTo>
                  <a:cubicBezTo>
                    <a:pt x="3620" y="3654"/>
                    <a:pt x="3549" y="3749"/>
                    <a:pt x="3549" y="3844"/>
                  </a:cubicBezTo>
                  <a:cubicBezTo>
                    <a:pt x="3549" y="3915"/>
                    <a:pt x="3620" y="4011"/>
                    <a:pt x="3716" y="4011"/>
                  </a:cubicBezTo>
                  <a:lnTo>
                    <a:pt x="4073" y="4011"/>
                  </a:lnTo>
                  <a:cubicBezTo>
                    <a:pt x="4192" y="4011"/>
                    <a:pt x="4287" y="4106"/>
                    <a:pt x="4287" y="4225"/>
                  </a:cubicBezTo>
                  <a:cubicBezTo>
                    <a:pt x="4287" y="4344"/>
                    <a:pt x="4192" y="4439"/>
                    <a:pt x="4073" y="4439"/>
                  </a:cubicBezTo>
                  <a:lnTo>
                    <a:pt x="1834" y="4439"/>
                  </a:lnTo>
                  <a:lnTo>
                    <a:pt x="1834" y="2725"/>
                  </a:lnTo>
                  <a:cubicBezTo>
                    <a:pt x="1834" y="2653"/>
                    <a:pt x="1763" y="2558"/>
                    <a:pt x="1668" y="2558"/>
                  </a:cubicBezTo>
                  <a:cubicBezTo>
                    <a:pt x="1572" y="2558"/>
                    <a:pt x="1477" y="2653"/>
                    <a:pt x="1477" y="2725"/>
                  </a:cubicBezTo>
                  <a:lnTo>
                    <a:pt x="1477" y="4392"/>
                  </a:lnTo>
                  <a:cubicBezTo>
                    <a:pt x="1477" y="4511"/>
                    <a:pt x="1406" y="4606"/>
                    <a:pt x="1287" y="4606"/>
                  </a:cubicBezTo>
                  <a:lnTo>
                    <a:pt x="525" y="4606"/>
                  </a:lnTo>
                  <a:cubicBezTo>
                    <a:pt x="405" y="4606"/>
                    <a:pt x="334" y="4511"/>
                    <a:pt x="334" y="4392"/>
                  </a:cubicBezTo>
                  <a:lnTo>
                    <a:pt x="334" y="1820"/>
                  </a:lnTo>
                  <a:cubicBezTo>
                    <a:pt x="334" y="1701"/>
                    <a:pt x="405" y="1605"/>
                    <a:pt x="525" y="1605"/>
                  </a:cubicBezTo>
                  <a:lnTo>
                    <a:pt x="1287" y="1605"/>
                  </a:lnTo>
                  <a:cubicBezTo>
                    <a:pt x="1406" y="1605"/>
                    <a:pt x="1477" y="1701"/>
                    <a:pt x="1477" y="1820"/>
                  </a:cubicBezTo>
                  <a:lnTo>
                    <a:pt x="1477" y="1986"/>
                  </a:lnTo>
                  <a:cubicBezTo>
                    <a:pt x="1477" y="2082"/>
                    <a:pt x="1572" y="2177"/>
                    <a:pt x="1668" y="2177"/>
                  </a:cubicBezTo>
                  <a:cubicBezTo>
                    <a:pt x="1763" y="2177"/>
                    <a:pt x="1834" y="2082"/>
                    <a:pt x="1834" y="1986"/>
                  </a:cubicBezTo>
                  <a:lnTo>
                    <a:pt x="1834" y="1772"/>
                  </a:lnTo>
                  <a:lnTo>
                    <a:pt x="1906" y="1772"/>
                  </a:lnTo>
                  <a:cubicBezTo>
                    <a:pt x="2620" y="1510"/>
                    <a:pt x="3001" y="820"/>
                    <a:pt x="3192" y="462"/>
                  </a:cubicBezTo>
                  <a:cubicBezTo>
                    <a:pt x="3209" y="428"/>
                    <a:pt x="3239" y="405"/>
                    <a:pt x="3282" y="405"/>
                  </a:cubicBezTo>
                  <a:close/>
                  <a:moveTo>
                    <a:pt x="3309" y="1"/>
                  </a:moveTo>
                  <a:cubicBezTo>
                    <a:pt x="3133" y="1"/>
                    <a:pt x="2973" y="109"/>
                    <a:pt x="2882" y="272"/>
                  </a:cubicBezTo>
                  <a:cubicBezTo>
                    <a:pt x="2739" y="605"/>
                    <a:pt x="2382" y="1153"/>
                    <a:pt x="1810" y="1391"/>
                  </a:cubicBezTo>
                  <a:lnTo>
                    <a:pt x="1691" y="1391"/>
                  </a:lnTo>
                  <a:cubicBezTo>
                    <a:pt x="1596" y="1272"/>
                    <a:pt x="1453" y="1224"/>
                    <a:pt x="1287" y="1224"/>
                  </a:cubicBezTo>
                  <a:lnTo>
                    <a:pt x="525" y="1224"/>
                  </a:lnTo>
                  <a:cubicBezTo>
                    <a:pt x="239" y="1224"/>
                    <a:pt x="1" y="1463"/>
                    <a:pt x="1" y="1748"/>
                  </a:cubicBezTo>
                  <a:lnTo>
                    <a:pt x="1" y="4344"/>
                  </a:lnTo>
                  <a:cubicBezTo>
                    <a:pt x="1" y="4654"/>
                    <a:pt x="239" y="4892"/>
                    <a:pt x="525" y="4892"/>
                  </a:cubicBezTo>
                  <a:lnTo>
                    <a:pt x="1287" y="4892"/>
                  </a:lnTo>
                  <a:cubicBezTo>
                    <a:pt x="1429" y="4892"/>
                    <a:pt x="1572" y="4820"/>
                    <a:pt x="1691" y="4701"/>
                  </a:cubicBezTo>
                  <a:lnTo>
                    <a:pt x="4073" y="4701"/>
                  </a:lnTo>
                  <a:cubicBezTo>
                    <a:pt x="4382" y="4701"/>
                    <a:pt x="4621" y="4463"/>
                    <a:pt x="4621" y="4177"/>
                  </a:cubicBezTo>
                  <a:cubicBezTo>
                    <a:pt x="4621" y="4082"/>
                    <a:pt x="4573" y="3963"/>
                    <a:pt x="4525" y="3892"/>
                  </a:cubicBezTo>
                  <a:cubicBezTo>
                    <a:pt x="4668" y="3820"/>
                    <a:pt x="4787" y="3630"/>
                    <a:pt x="4787" y="3415"/>
                  </a:cubicBezTo>
                  <a:cubicBezTo>
                    <a:pt x="4787" y="3344"/>
                    <a:pt x="4763" y="3225"/>
                    <a:pt x="4692" y="3153"/>
                  </a:cubicBezTo>
                  <a:cubicBezTo>
                    <a:pt x="4859" y="3058"/>
                    <a:pt x="4978" y="2891"/>
                    <a:pt x="4978" y="2677"/>
                  </a:cubicBezTo>
                  <a:cubicBezTo>
                    <a:pt x="4978" y="2582"/>
                    <a:pt x="4930" y="2463"/>
                    <a:pt x="4883" y="2415"/>
                  </a:cubicBezTo>
                  <a:cubicBezTo>
                    <a:pt x="5097" y="2296"/>
                    <a:pt x="5168" y="2106"/>
                    <a:pt x="5168" y="1939"/>
                  </a:cubicBezTo>
                  <a:cubicBezTo>
                    <a:pt x="5168" y="1629"/>
                    <a:pt x="4930" y="1391"/>
                    <a:pt x="4644" y="1391"/>
                  </a:cubicBezTo>
                  <a:lnTo>
                    <a:pt x="3454" y="1391"/>
                  </a:lnTo>
                  <a:cubicBezTo>
                    <a:pt x="3549" y="1224"/>
                    <a:pt x="3692" y="962"/>
                    <a:pt x="3787" y="629"/>
                  </a:cubicBezTo>
                  <a:cubicBezTo>
                    <a:pt x="3859" y="391"/>
                    <a:pt x="3716" y="129"/>
                    <a:pt x="3477" y="34"/>
                  </a:cubicBezTo>
                  <a:cubicBezTo>
                    <a:pt x="3421" y="11"/>
                    <a:pt x="3364" y="1"/>
                    <a:pt x="3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9"/>
            <p:cNvSpPr/>
            <p:nvPr/>
          </p:nvSpPr>
          <p:spPr>
            <a:xfrm>
              <a:off x="859447" y="1912258"/>
              <a:ext cx="12014" cy="11980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58"/>
                    <a:pt x="191" y="358"/>
                  </a:cubicBezTo>
                  <a:cubicBezTo>
                    <a:pt x="263" y="358"/>
                    <a:pt x="358" y="286"/>
                    <a:pt x="358" y="191"/>
                  </a:cubicBezTo>
                  <a:cubicBezTo>
                    <a:pt x="358" y="96"/>
                    <a:pt x="263" y="48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29"/>
          <p:cNvSpPr/>
          <p:nvPr/>
        </p:nvSpPr>
        <p:spPr>
          <a:xfrm rot="5400000">
            <a:off x="-968075" y="2409225"/>
            <a:ext cx="38100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48" name="Google Shape;2248;p29"/>
          <p:cNvSpPr/>
          <p:nvPr/>
        </p:nvSpPr>
        <p:spPr>
          <a:xfrm rot="10800000" flipH="1">
            <a:off x="2032625" y="1071829"/>
            <a:ext cx="9168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49" name="Google Shape;2249;p29"/>
          <p:cNvSpPr/>
          <p:nvPr/>
        </p:nvSpPr>
        <p:spPr>
          <a:xfrm rot="10800000" flipH="1">
            <a:off x="6679172" y="1071799"/>
            <a:ext cx="9144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50" name="Google Shape;2250;p29"/>
          <p:cNvSpPr/>
          <p:nvPr/>
        </p:nvSpPr>
        <p:spPr>
          <a:xfrm rot="10800000" flipH="1">
            <a:off x="4361710" y="1071787"/>
            <a:ext cx="916800" cy="38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51" name="Google Shape;2251;p29"/>
          <p:cNvSpPr/>
          <p:nvPr/>
        </p:nvSpPr>
        <p:spPr>
          <a:xfrm rot="10800000" flipH="1">
            <a:off x="2032625" y="3254125"/>
            <a:ext cx="916800" cy="3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52" name="Google Shape;2252;p29"/>
          <p:cNvSpPr/>
          <p:nvPr/>
        </p:nvSpPr>
        <p:spPr>
          <a:xfrm rot="10800000" flipH="1">
            <a:off x="5370136" y="3254075"/>
            <a:ext cx="914400" cy="33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53" name="Google Shape;2253;p29"/>
          <p:cNvSpPr/>
          <p:nvPr/>
        </p:nvSpPr>
        <p:spPr>
          <a:xfrm rot="10800000" flipH="1">
            <a:off x="3755318" y="3254088"/>
            <a:ext cx="916800" cy="33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254" name="Google Shape;2254;p29"/>
          <p:cNvSpPr txBox="1">
            <a:spLocks noGrp="1"/>
          </p:cNvSpPr>
          <p:nvPr>
            <p:ph type="ctrTitle"/>
          </p:nvPr>
        </p:nvSpPr>
        <p:spPr>
          <a:xfrm>
            <a:off x="3485186" y="1553887"/>
            <a:ext cx="2722889" cy="3695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DATA PREPROCESSING</a:t>
            </a:r>
          </a:p>
        </p:txBody>
      </p:sp>
      <p:sp>
        <p:nvSpPr>
          <p:cNvPr id="2256" name="Google Shape;2256;p29"/>
          <p:cNvSpPr txBox="1">
            <a:spLocks noGrp="1"/>
          </p:cNvSpPr>
          <p:nvPr>
            <p:ph type="title" idx="2"/>
          </p:nvPr>
        </p:nvSpPr>
        <p:spPr>
          <a:xfrm>
            <a:off x="4269160" y="833125"/>
            <a:ext cx="110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</a:p>
        </p:txBody>
      </p:sp>
      <p:sp>
        <p:nvSpPr>
          <p:cNvPr id="2257" name="Google Shape;2257;p29"/>
          <p:cNvSpPr txBox="1">
            <a:spLocks noGrp="1"/>
          </p:cNvSpPr>
          <p:nvPr>
            <p:ph type="ctrTitle" idx="3"/>
          </p:nvPr>
        </p:nvSpPr>
        <p:spPr>
          <a:xfrm>
            <a:off x="3052268" y="3711543"/>
            <a:ext cx="2322900" cy="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MULTI-MODEL FUSION</a:t>
            </a:r>
          </a:p>
        </p:txBody>
      </p:sp>
      <p:sp>
        <p:nvSpPr>
          <p:cNvPr id="2259" name="Google Shape;2259;p29"/>
          <p:cNvSpPr txBox="1">
            <a:spLocks noGrp="1"/>
          </p:cNvSpPr>
          <p:nvPr>
            <p:ph type="title" idx="5"/>
          </p:nvPr>
        </p:nvSpPr>
        <p:spPr>
          <a:xfrm>
            <a:off x="3662768" y="2972134"/>
            <a:ext cx="110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</a:p>
        </p:txBody>
      </p:sp>
      <p:sp>
        <p:nvSpPr>
          <p:cNvPr id="2260" name="Google Shape;2260;p29"/>
          <p:cNvSpPr txBox="1">
            <a:spLocks noGrp="1"/>
          </p:cNvSpPr>
          <p:nvPr>
            <p:ph type="ctrTitle" idx="6"/>
          </p:nvPr>
        </p:nvSpPr>
        <p:spPr>
          <a:xfrm>
            <a:off x="5974922" y="1589224"/>
            <a:ext cx="23229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TEXT MODELING</a:t>
            </a:r>
          </a:p>
        </p:txBody>
      </p:sp>
      <p:sp>
        <p:nvSpPr>
          <p:cNvPr id="2262" name="Google Shape;2262;p29"/>
          <p:cNvSpPr txBox="1">
            <a:spLocks noGrp="1"/>
          </p:cNvSpPr>
          <p:nvPr>
            <p:ph type="title" idx="8"/>
          </p:nvPr>
        </p:nvSpPr>
        <p:spPr>
          <a:xfrm>
            <a:off x="6585422" y="833125"/>
            <a:ext cx="110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</a:p>
        </p:txBody>
      </p:sp>
      <p:sp>
        <p:nvSpPr>
          <p:cNvPr id="2263" name="Google Shape;2263;p29"/>
          <p:cNvSpPr txBox="1">
            <a:spLocks noGrp="1"/>
          </p:cNvSpPr>
          <p:nvPr>
            <p:ph type="ctrTitle" idx="9"/>
          </p:nvPr>
        </p:nvSpPr>
        <p:spPr>
          <a:xfrm>
            <a:off x="4665886" y="4014484"/>
            <a:ext cx="2322900" cy="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EXPECTED OUTPUTS &amp; BUSINESS VALUE</a:t>
            </a:r>
          </a:p>
        </p:txBody>
      </p:sp>
      <p:sp>
        <p:nvSpPr>
          <p:cNvPr id="2265" name="Google Shape;2265;p29"/>
          <p:cNvSpPr txBox="1">
            <a:spLocks noGrp="1"/>
          </p:cNvSpPr>
          <p:nvPr>
            <p:ph type="title" idx="14"/>
          </p:nvPr>
        </p:nvSpPr>
        <p:spPr>
          <a:xfrm>
            <a:off x="5276386" y="2972134"/>
            <a:ext cx="110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</a:p>
        </p:txBody>
      </p:sp>
      <p:sp>
        <p:nvSpPr>
          <p:cNvPr id="2266" name="Google Shape;2266;p29"/>
          <p:cNvSpPr txBox="1">
            <a:spLocks noGrp="1"/>
          </p:cNvSpPr>
          <p:nvPr>
            <p:ph type="ctrTitle" idx="15"/>
          </p:nvPr>
        </p:nvSpPr>
        <p:spPr>
          <a:xfrm rot="-5400000">
            <a:off x="-1086025" y="2345625"/>
            <a:ext cx="40671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>
                <a:solidFill>
                  <a:schemeClr val="dk1"/>
                </a:solidFill>
              </a:rPr>
              <a:t>TABLE OF CONTENTS</a:t>
            </a:r>
          </a:p>
        </p:txBody>
      </p:sp>
      <p:sp>
        <p:nvSpPr>
          <p:cNvPr id="2267" name="Google Shape;2267;p29"/>
          <p:cNvSpPr txBox="1">
            <a:spLocks noGrp="1"/>
          </p:cNvSpPr>
          <p:nvPr>
            <p:ph type="ctrTitle" idx="16"/>
          </p:nvPr>
        </p:nvSpPr>
        <p:spPr>
          <a:xfrm>
            <a:off x="1329575" y="1589233"/>
            <a:ext cx="2322900" cy="2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</a:p>
        </p:txBody>
      </p:sp>
      <p:sp>
        <p:nvSpPr>
          <p:cNvPr id="2269" name="Google Shape;2269;p29"/>
          <p:cNvSpPr txBox="1">
            <a:spLocks noGrp="1"/>
          </p:cNvSpPr>
          <p:nvPr>
            <p:ph type="title" idx="18"/>
          </p:nvPr>
        </p:nvSpPr>
        <p:spPr>
          <a:xfrm>
            <a:off x="1940075" y="833125"/>
            <a:ext cx="110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2270" name="Google Shape;2270;p29"/>
          <p:cNvSpPr txBox="1">
            <a:spLocks noGrp="1"/>
          </p:cNvSpPr>
          <p:nvPr>
            <p:ph type="ctrTitle" idx="19"/>
          </p:nvPr>
        </p:nvSpPr>
        <p:spPr>
          <a:xfrm>
            <a:off x="1329575" y="3722410"/>
            <a:ext cx="2322900" cy="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GB" dirty="0"/>
              <a:t>IMAGE MODELING</a:t>
            </a:r>
          </a:p>
        </p:txBody>
      </p:sp>
      <p:sp>
        <p:nvSpPr>
          <p:cNvPr id="2272" name="Google Shape;2272;p29"/>
          <p:cNvSpPr txBox="1">
            <a:spLocks noGrp="1"/>
          </p:cNvSpPr>
          <p:nvPr>
            <p:ph type="title" idx="21"/>
          </p:nvPr>
        </p:nvSpPr>
        <p:spPr>
          <a:xfrm>
            <a:off x="1940075" y="2972134"/>
            <a:ext cx="1101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</a:p>
        </p:txBody>
      </p:sp>
      <p:sp>
        <p:nvSpPr>
          <p:cNvPr id="14" name="Google Shape;2252;p29">
            <a:extLst>
              <a:ext uri="{FF2B5EF4-FFF2-40B4-BE49-F238E27FC236}">
                <a16:creationId xmlns:a16="http://schemas.microsoft.com/office/drawing/2014/main" id="{D56A7950-3F86-07EA-727A-28DE76DDD877}"/>
              </a:ext>
            </a:extLst>
          </p:cNvPr>
          <p:cNvSpPr/>
          <p:nvPr/>
        </p:nvSpPr>
        <p:spPr>
          <a:xfrm rot="10800000" flipH="1">
            <a:off x="7076304" y="3271357"/>
            <a:ext cx="914400" cy="33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5" name="Google Shape;2265;p29">
            <a:extLst>
              <a:ext uri="{FF2B5EF4-FFF2-40B4-BE49-F238E27FC236}">
                <a16:creationId xmlns:a16="http://schemas.microsoft.com/office/drawing/2014/main" id="{FB04268C-B4BA-0C63-A23E-8686019D6BE0}"/>
              </a:ext>
            </a:extLst>
          </p:cNvPr>
          <p:cNvSpPr txBox="1">
            <a:spLocks/>
          </p:cNvSpPr>
          <p:nvPr/>
        </p:nvSpPr>
        <p:spPr>
          <a:xfrm>
            <a:off x="6982554" y="2989416"/>
            <a:ext cx="1101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Questrial"/>
              <a:buNone/>
              <a:defRPr sz="5000" b="0" i="0" u="none" strike="noStrike" cap="non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 b="0" i="0" u="none" strike="noStrike" cap="none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 b="0" i="0" u="none" strike="noStrike" cap="none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 b="0" i="0" u="none" strike="noStrike" cap="none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 b="0" i="0" u="none" strike="noStrike" cap="none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 b="0" i="0" u="none" strike="noStrike" cap="none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 b="0" i="0" u="none" strike="noStrike" cap="none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 b="0" i="0" u="none" strike="noStrike" cap="none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 panose="020B0603050000020004"/>
              <a:buNone/>
              <a:defRPr sz="6000" b="0" i="0" u="none" strike="noStrike" cap="none">
                <a:solidFill>
                  <a:srgbClr val="000000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Questrial"/>
              <a:buNone/>
              <a:tabLst/>
              <a:defRPr/>
            </a:pPr>
            <a:r>
              <a:rPr kumimoji="0" lang="en-GB" sz="5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07</a:t>
            </a:r>
          </a:p>
        </p:txBody>
      </p:sp>
      <p:sp>
        <p:nvSpPr>
          <p:cNvPr id="16" name="Google Shape;2257;p29">
            <a:extLst>
              <a:ext uri="{FF2B5EF4-FFF2-40B4-BE49-F238E27FC236}">
                <a16:creationId xmlns:a16="http://schemas.microsoft.com/office/drawing/2014/main" id="{5C35C4D0-04DF-957C-B9B7-1158C9264EE7}"/>
              </a:ext>
            </a:extLst>
          </p:cNvPr>
          <p:cNvSpPr txBox="1">
            <a:spLocks/>
          </p:cNvSpPr>
          <p:nvPr/>
        </p:nvSpPr>
        <p:spPr>
          <a:xfrm>
            <a:off x="6479547" y="3762066"/>
            <a:ext cx="23229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est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ebas Neue" panose="020B0606020202050201"/>
              <a:buNone/>
              <a:defRPr sz="1600" b="0" i="0" u="none" strike="noStrike" cap="none">
                <a:solidFill>
                  <a:srgbClr val="000000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ebas Neue" panose="020B0606020202050201"/>
              <a:buNone/>
              <a:defRPr sz="1600" b="0" i="0" u="none" strike="noStrike" cap="none">
                <a:solidFill>
                  <a:srgbClr val="000000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ebas Neue" panose="020B0606020202050201"/>
              <a:buNone/>
              <a:defRPr sz="1600" b="0" i="0" u="none" strike="noStrike" cap="none">
                <a:solidFill>
                  <a:srgbClr val="000000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ebas Neue" panose="020B0606020202050201"/>
              <a:buNone/>
              <a:defRPr sz="1600" b="0" i="0" u="none" strike="noStrike" cap="none">
                <a:solidFill>
                  <a:srgbClr val="000000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ebas Neue" panose="020B0606020202050201"/>
              <a:buNone/>
              <a:defRPr sz="1600" b="0" i="0" u="none" strike="noStrike" cap="none">
                <a:solidFill>
                  <a:srgbClr val="000000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ebas Neue" panose="020B0606020202050201"/>
              <a:buNone/>
              <a:defRPr sz="1600" b="0" i="0" u="none" strike="noStrike" cap="none">
                <a:solidFill>
                  <a:srgbClr val="000000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ebas Neue" panose="020B0606020202050201"/>
              <a:buNone/>
              <a:defRPr sz="1600" b="0" i="0" u="none" strike="noStrike" cap="none">
                <a:solidFill>
                  <a:srgbClr val="000000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ebas Neue" panose="020B0606020202050201"/>
              <a:buNone/>
              <a:defRPr sz="1600" b="0" i="0" u="none" strike="noStrike" cap="none">
                <a:solidFill>
                  <a:srgbClr val="000000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CONCLUSION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2467464" y="685975"/>
            <a:ext cx="4300934" cy="26094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765854" y="4999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>
                <a:sym typeface="+mn-ea"/>
              </a:rPr>
              <a:t>Performance Comparison</a:t>
            </a:r>
            <a:endParaRPr lang="en-GB" sz="3000" dirty="0"/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38"/>
          <p:cNvGrpSpPr/>
          <p:nvPr/>
        </p:nvGrpSpPr>
        <p:grpSpPr>
          <a:xfrm rot="1176805">
            <a:off x="8492157" y="2791931"/>
            <a:ext cx="3863499" cy="3798516"/>
            <a:chOff x="3133537" y="-308699"/>
            <a:chExt cx="6010422" cy="5452155"/>
          </a:xfrm>
        </p:grpSpPr>
        <p:sp>
          <p:nvSpPr>
            <p:cNvPr id="2556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5" y="1132920"/>
            <a:ext cx="3638637" cy="31636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94" y="1099095"/>
            <a:ext cx="3731558" cy="324447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1491" y="4429579"/>
            <a:ext cx="331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Accuracy: 0.5775     Precision: 0.9481</a:t>
            </a:r>
          </a:p>
          <a:p>
            <a:r>
              <a:rPr lang="en-US" altLang="zh-CN" dirty="0"/>
              <a:t>Recall: 0.4218          </a:t>
            </a:r>
            <a:r>
              <a:rPr lang="en-US" altLang="zh-CN" dirty="0" err="1"/>
              <a:t>F1</a:t>
            </a:r>
            <a:r>
              <a:rPr lang="en-US" altLang="zh-CN" dirty="0"/>
              <a:t>-Score: 0.5839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037727" y="4429579"/>
            <a:ext cx="331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Accuracy: 0.7322     Precision: 0.9343</a:t>
            </a:r>
          </a:p>
          <a:p>
            <a:r>
              <a:rPr lang="en-US" altLang="zh-CN" dirty="0"/>
              <a:t>Recall: 0.6881          </a:t>
            </a:r>
            <a:r>
              <a:rPr lang="en-US" altLang="zh-CN" dirty="0" err="1"/>
              <a:t>F1</a:t>
            </a:r>
            <a:r>
              <a:rPr lang="en-US" altLang="zh-CN" dirty="0"/>
              <a:t>-Score: 0.7925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32"/>
          <p:cNvSpPr/>
          <p:nvPr/>
        </p:nvSpPr>
        <p:spPr>
          <a:xfrm rot="10800000" flipH="1">
            <a:off x="717599" y="1741900"/>
            <a:ext cx="1313700" cy="5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2"/>
          <p:cNvSpPr txBox="1">
            <a:spLocks noGrp="1"/>
          </p:cNvSpPr>
          <p:nvPr>
            <p:ph type="title"/>
          </p:nvPr>
        </p:nvSpPr>
        <p:spPr>
          <a:xfrm>
            <a:off x="179070" y="2499360"/>
            <a:ext cx="6518910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400"/>
              <a:t>Image Modeling</a:t>
            </a:r>
          </a:p>
        </p:txBody>
      </p:sp>
      <p:sp>
        <p:nvSpPr>
          <p:cNvPr id="2305" name="Google Shape;2305;p32"/>
          <p:cNvSpPr txBox="1">
            <a:spLocks noGrp="1"/>
          </p:cNvSpPr>
          <p:nvPr>
            <p:ph type="title" idx="2"/>
          </p:nvPr>
        </p:nvSpPr>
        <p:spPr>
          <a:xfrm>
            <a:off x="717600" y="1528000"/>
            <a:ext cx="15354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</a:p>
        </p:txBody>
      </p:sp>
      <p:pic>
        <p:nvPicPr>
          <p:cNvPr id="2307" name="Google Shape;2307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08141" y="1288198"/>
            <a:ext cx="2489475" cy="31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3106863" y="685975"/>
            <a:ext cx="30873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 err="1">
                <a:sym typeface="+mn-ea"/>
              </a:rPr>
              <a:t>EfficientNet</a:t>
            </a:r>
            <a:r>
              <a:rPr lang="en-US" altLang="en-GB" sz="3000" dirty="0">
                <a:sym typeface="+mn-ea"/>
              </a:rPr>
              <a:t> </a:t>
            </a:r>
            <a:r>
              <a:rPr lang="en-US" altLang="en-GB" sz="3000" dirty="0" err="1">
                <a:sym typeface="+mn-ea"/>
              </a:rPr>
              <a:t>B0</a:t>
            </a:r>
            <a:endParaRPr lang="en-GB" sz="3000" dirty="0"/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38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2556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467360" y="1348105"/>
            <a:ext cx="7160895" cy="2952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GB" b="1" dirty="0" err="1"/>
              <a:t>EfficientNet</a:t>
            </a:r>
            <a:r>
              <a:rPr lang="en-GB" dirty="0"/>
              <a:t>, a landmark architecture in automated deep learning, was conceived and developed by the Google Brain team (Tan, 2020). The architecture introduces a composite scaling method that can systematically extend the benchmark model. The extension method of </a:t>
            </a:r>
            <a:r>
              <a:rPr lang="en-GB" dirty="0" err="1"/>
              <a:t>EfficientNet</a:t>
            </a:r>
            <a:r>
              <a:rPr lang="en-GB" dirty="0"/>
              <a:t> has been verified in eight models (B0-B7). The method takes the compact B0 as the </a:t>
            </a:r>
            <a:r>
              <a:rPr lang="en-GB" b="1" dirty="0"/>
              <a:t>benchmark model</a:t>
            </a:r>
            <a:r>
              <a:rPr lang="en-GB" dirty="0"/>
              <a:t>, and then adopts composite expansion technology to gradually build a larger-scale and stronger model sequence from B1 to B7. In mobile or edge device application scenarios with limited computing resources, EfficientNet-B0 stands out for its excellent balance of efficiency and performance. Although larger-scale variants (B1-B7) have more parameters, </a:t>
            </a:r>
            <a:r>
              <a:rPr lang="en-GB" b="1" dirty="0"/>
              <a:t>B0 can show strong accuracy in tasks such as image classification and target detection, making it an ideal choice for calculating budgets</a:t>
            </a:r>
            <a:r>
              <a:rPr lang="en-GB" dirty="0"/>
              <a:t> (Kansal, 2024).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GB" dirty="0"/>
              <a:t>This study uses a </a:t>
            </a:r>
            <a:r>
              <a:rPr lang="en-GB" b="1" dirty="0"/>
              <a:t>pre-trained EfficientNetB0 model</a:t>
            </a:r>
            <a:r>
              <a:rPr lang="en-GB" dirty="0"/>
              <a:t> to extract high-level visual embeddings. The Shopee product dataset contains more than </a:t>
            </a:r>
            <a:r>
              <a:rPr lang="en-GB" b="1" dirty="0"/>
              <a:t>34,000 product images</a:t>
            </a:r>
            <a:r>
              <a:rPr lang="en-GB" dirty="0"/>
              <a:t>. EfficientNetB0 provides a strong accuracy–efficiency trade-off and can extract embeddings for 30K+ images within reasonable runtime on a laptop environment.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3106863" y="685975"/>
            <a:ext cx="30873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Perceptual hashing (</a:t>
            </a:r>
            <a:r>
              <a:rPr lang="en-US" altLang="en-GB" sz="3000" dirty="0" err="1"/>
              <a:t>pHash</a:t>
            </a:r>
            <a:r>
              <a:rPr lang="en-US" altLang="en-GB" sz="3000" dirty="0"/>
              <a:t>)</a:t>
            </a:r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38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2556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539115" y="1348105"/>
            <a:ext cx="7160895" cy="2952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GB" dirty="0"/>
              <a:t>Perceptual hashing is an advanced hash technology, which is originally designed to make the human perception system think that similar media content can produce the same or similar hash values.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GB" dirty="0"/>
              <a:t>Perceptual hashing’s processing process include (Zauner, 2010):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b="1" dirty="0"/>
              <a:t>Convert the image to grayscale first.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b="1" dirty="0"/>
              <a:t>Blurring and gamma correction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b="1" dirty="0"/>
              <a:t>Extract features and build hashes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GB" dirty="0"/>
              <a:t>This project uses </a:t>
            </a:r>
            <a:r>
              <a:rPr lang="en-GB" dirty="0" err="1"/>
              <a:t>pHash</a:t>
            </a:r>
            <a:r>
              <a:rPr lang="en-GB" dirty="0"/>
              <a:t> to generate a 64-bit perceptual signature for each image, which can be used for</a:t>
            </a:r>
            <a:r>
              <a:rPr lang="en-GB" b="1" dirty="0"/>
              <a:t> coarse similarity filtering</a:t>
            </a:r>
            <a:r>
              <a:rPr lang="en-GB" dirty="0"/>
              <a:t> and eliminating obviously different pairs.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3106863" y="685975"/>
            <a:ext cx="30873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Image-only Experiment </a:t>
            </a:r>
            <a:br>
              <a:rPr lang="en-US" altLang="en-GB" sz="3000"/>
            </a:br>
            <a:r>
              <a:rPr lang="en-US" altLang="en-GB" sz="3000"/>
              <a:t>EfficientNet B0</a:t>
            </a:r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38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2556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256665" y="1203960"/>
            <a:ext cx="7160895" cy="3477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en-GB" dirty="0"/>
              <a:t>Image </a:t>
            </a:r>
            <a:r>
              <a:rPr lang="en-GB" dirty="0"/>
              <a:t>Preprocessing</a:t>
            </a:r>
            <a:r>
              <a:rPr lang="en-US" altLang="en-GB" dirty="0"/>
              <a:t>:</a:t>
            </a: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Resize to 224×224 — required by CNN backbones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Normalize pixel values to [0,1]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Convert BGR → RGB (OpenCV default → TensorFlow format)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Handle corrupted and missing images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None/>
            </a:pPr>
            <a:r>
              <a:rPr lang="en-GB" dirty="0"/>
              <a:t>Embedding Extraction</a:t>
            </a:r>
            <a:r>
              <a:rPr lang="en-US" altLang="en-GB" dirty="0"/>
              <a:t>:</a:t>
            </a: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Use EfficientNet-B0 without classification head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Global Average Pooling → Each image → 1280-dimensional embedding vector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None/>
            </a:pPr>
            <a:r>
              <a:rPr lang="en-GB" dirty="0"/>
              <a:t>Output Example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Shape: (34,250 images × 1280 features)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3106863" y="685975"/>
            <a:ext cx="30873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 dirty="0"/>
              <a:t>Image-only Experiment </a:t>
            </a:r>
            <a:br>
              <a:rPr lang="en-US" altLang="en-GB" sz="3000" dirty="0"/>
            </a:br>
            <a:r>
              <a:rPr lang="en-US" altLang="en-GB" sz="3000" dirty="0" err="1"/>
              <a:t>pHash</a:t>
            </a:r>
            <a:endParaRPr lang="en-US" altLang="en-GB" sz="3000" dirty="0"/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07315" y="1023991"/>
            <a:ext cx="5489575" cy="3477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The histogram shows an obvious multi-peak structure: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The</a:t>
            </a:r>
            <a:r>
              <a:rPr lang="en-GB" b="1" dirty="0"/>
              <a:t> vast majority</a:t>
            </a:r>
            <a:r>
              <a:rPr lang="en-GB" dirty="0"/>
              <a:t> of unrelated product pairs are in the range of </a:t>
            </a:r>
            <a:r>
              <a:rPr lang="en-GB" b="1" dirty="0"/>
              <a:t>22-40</a:t>
            </a:r>
            <a:r>
              <a:rPr lang="en-GB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Small clusters of medium-similarity goods are concentrated in the range of </a:t>
            </a:r>
            <a:r>
              <a:rPr lang="en-GB" b="1" dirty="0"/>
              <a:t>10–18</a:t>
            </a:r>
            <a:r>
              <a:rPr lang="en-GB" dirty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Only a few pairing distances are </a:t>
            </a:r>
            <a:r>
              <a:rPr lang="en-GB" b="1" dirty="0"/>
              <a:t>less than 10</a:t>
            </a:r>
            <a:r>
              <a:rPr lang="en-GB" dirty="0"/>
              <a:t>, which strongly suggests similar duplicate or highly similar goods.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None/>
            </a:pPr>
            <a:r>
              <a:rPr lang="en-GB" dirty="0"/>
              <a:t>Based on this empirical distribution, we evaluate the candidate threshold from the conceptual level: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Although the threshold below 10 can achieve extremely high accuracy, it will omit a large number of legal similar goods (low recall rate).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A threshold higher than 18 will significantly expand the candidate pool, increase the calculation overhead and introduce excessive false alarms.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GB" dirty="0"/>
              <a:t>Therefore, </a:t>
            </a:r>
            <a:r>
              <a:rPr lang="en-GB" b="1" dirty="0"/>
              <a:t>selecting the threshold of </a:t>
            </a:r>
            <a:r>
              <a:rPr lang="en-GB" b="1" dirty="0" err="1"/>
              <a:t>Hanming</a:t>
            </a:r>
            <a:r>
              <a:rPr lang="en-GB" b="1" dirty="0"/>
              <a:t> distance ≤15</a:t>
            </a:r>
            <a:r>
              <a:rPr lang="en-GB" dirty="0"/>
              <a:t> can achieve practical balance - not only retaining most visual similarity terms, but also effectively filtering irrelevant terms.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GB" dirty="0"/>
          </a:p>
        </p:txBody>
      </p:sp>
      <p:pic>
        <p:nvPicPr>
          <p:cNvPr id="2" name="图片 1" descr="截屏2025-11-16 23.29.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990" y="1059815"/>
            <a:ext cx="353187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3106863" y="685975"/>
            <a:ext cx="30873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000"/>
              <a:t>Key Findings from Image-only</a:t>
            </a:r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11505" y="1275715"/>
            <a:ext cx="4304030" cy="26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GB" dirty="0"/>
              <a:t>To present the structure of the 1280-dimensional embedding space more intuitively, we employed t-SNE to reduce it to a two-dimensional plane. Each point corresponds to a product image and is </a:t>
            </a:r>
            <a:r>
              <a:rPr lang="en-GB" dirty="0" err="1"/>
              <a:t>colored</a:t>
            </a:r>
            <a:r>
              <a:rPr lang="en-GB" dirty="0"/>
              <a:t> according to its </a:t>
            </a:r>
            <a:r>
              <a:rPr lang="en-GB" dirty="0" err="1"/>
              <a:t>posting_id</a:t>
            </a:r>
            <a:r>
              <a:rPr lang="en-GB" dirty="0"/>
              <a:t>. Since </a:t>
            </a:r>
            <a:r>
              <a:rPr lang="en-GB" dirty="0" err="1"/>
              <a:t>posting_id</a:t>
            </a:r>
            <a:r>
              <a:rPr lang="en-GB" dirty="0"/>
              <a:t> can uniquely identify each image, the </a:t>
            </a:r>
            <a:r>
              <a:rPr lang="en-GB" dirty="0" err="1"/>
              <a:t>color</a:t>
            </a:r>
            <a:r>
              <a:rPr lang="en-GB" dirty="0"/>
              <a:t> presents </a:t>
            </a:r>
            <a:r>
              <a:rPr lang="en-GB" b="1" dirty="0"/>
              <a:t>a random mixed state</a:t>
            </a:r>
            <a:r>
              <a:rPr lang="en-GB" dirty="0"/>
              <a:t>, which is in line with expectations.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GB" dirty="0"/>
              <a:t>Although global clusters cannot be observed when </a:t>
            </a:r>
            <a:r>
              <a:rPr lang="en-GB" dirty="0" err="1"/>
              <a:t>coloring</a:t>
            </a:r>
            <a:r>
              <a:rPr lang="en-GB" dirty="0"/>
              <a:t> according to </a:t>
            </a:r>
            <a:r>
              <a:rPr lang="en-GB" dirty="0" err="1"/>
              <a:t>posting_id</a:t>
            </a:r>
            <a:r>
              <a:rPr lang="en-GB" dirty="0"/>
              <a:t>, local </a:t>
            </a:r>
            <a:r>
              <a:rPr lang="en-GB" dirty="0" err="1"/>
              <a:t>neighborhoods</a:t>
            </a:r>
            <a:r>
              <a:rPr lang="en-GB" dirty="0"/>
              <a:t> can still </a:t>
            </a:r>
            <a:r>
              <a:rPr lang="en-GB" b="1" dirty="0"/>
              <a:t>capture visual similarity</a:t>
            </a:r>
            <a:r>
              <a:rPr lang="en-GB" dirty="0"/>
              <a:t>, this meets the requirements of repeated commodity detection.</a:t>
            </a:r>
          </a:p>
        </p:txBody>
      </p:sp>
      <p:pic>
        <p:nvPicPr>
          <p:cNvPr id="2" name="图片 1" descr="截屏2025-11-16 23.03.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1059815"/>
            <a:ext cx="3482975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>
          <a:extLst>
            <a:ext uri="{FF2B5EF4-FFF2-40B4-BE49-F238E27FC236}">
              <a16:creationId xmlns:a16="http://schemas.microsoft.com/office/drawing/2014/main" id="{2DAAD8EB-806B-7651-9845-09E1344B0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32">
            <a:extLst>
              <a:ext uri="{FF2B5EF4-FFF2-40B4-BE49-F238E27FC236}">
                <a16:creationId xmlns:a16="http://schemas.microsoft.com/office/drawing/2014/main" id="{F0E2D744-ECDD-38DE-FEB1-F5DA5D118EB8}"/>
              </a:ext>
            </a:extLst>
          </p:cNvPr>
          <p:cNvSpPr/>
          <p:nvPr/>
        </p:nvSpPr>
        <p:spPr>
          <a:xfrm rot="10800000" flipH="1">
            <a:off x="717599" y="1741900"/>
            <a:ext cx="1313700" cy="5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2">
            <a:extLst>
              <a:ext uri="{FF2B5EF4-FFF2-40B4-BE49-F238E27FC236}">
                <a16:creationId xmlns:a16="http://schemas.microsoft.com/office/drawing/2014/main" id="{71FC72AC-812D-A950-BDC5-AEA944D0BC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070" y="2499360"/>
            <a:ext cx="6518910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400" dirty="0"/>
              <a:t>Multi-Modal Fusion</a:t>
            </a:r>
          </a:p>
        </p:txBody>
      </p:sp>
      <p:sp>
        <p:nvSpPr>
          <p:cNvPr id="2305" name="Google Shape;2305;p32">
            <a:extLst>
              <a:ext uri="{FF2B5EF4-FFF2-40B4-BE49-F238E27FC236}">
                <a16:creationId xmlns:a16="http://schemas.microsoft.com/office/drawing/2014/main" id="{73B9CCCB-4BA8-911F-0AF3-780F35ED454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7600" y="1528000"/>
            <a:ext cx="15354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</a:t>
            </a:r>
            <a:r>
              <a:rPr lang="en-US" dirty="0"/>
              <a:t>5</a:t>
            </a:r>
            <a:endParaRPr lang="en-US" altLang="en-GB" dirty="0"/>
          </a:p>
        </p:txBody>
      </p:sp>
      <p:pic>
        <p:nvPicPr>
          <p:cNvPr id="2307" name="Google Shape;2307;p32">
            <a:extLst>
              <a:ext uri="{FF2B5EF4-FFF2-40B4-BE49-F238E27FC236}">
                <a16:creationId xmlns:a16="http://schemas.microsoft.com/office/drawing/2014/main" id="{438C25B4-7D92-96E9-E19B-48B21898659D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08141" y="1288198"/>
            <a:ext cx="2489475" cy="3116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6189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>
          <a:extLst>
            <a:ext uri="{FF2B5EF4-FFF2-40B4-BE49-F238E27FC236}">
              <a16:creationId xmlns:a16="http://schemas.microsoft.com/office/drawing/2014/main" id="{6F187536-B1AF-81D0-4688-98AB11E20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33">
            <a:extLst>
              <a:ext uri="{FF2B5EF4-FFF2-40B4-BE49-F238E27FC236}">
                <a16:creationId xmlns:a16="http://schemas.microsoft.com/office/drawing/2014/main" id="{AA413B7F-FAC8-AA0A-10D4-F368E2B3F81E}"/>
              </a:ext>
            </a:extLst>
          </p:cNvPr>
          <p:cNvSpPr/>
          <p:nvPr/>
        </p:nvSpPr>
        <p:spPr>
          <a:xfrm>
            <a:off x="0" y="864975"/>
            <a:ext cx="29379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3" name="Google Shape;2313;p33">
            <a:extLst>
              <a:ext uri="{FF2B5EF4-FFF2-40B4-BE49-F238E27FC236}">
                <a16:creationId xmlns:a16="http://schemas.microsoft.com/office/drawing/2014/main" id="{00B180A3-73E1-5050-A22B-7A9109D13B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03315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100"/>
            </a:pPr>
            <a:r>
              <a:rPr lang="en-US" dirty="0"/>
              <a:t>Multi-Modal Fusion</a:t>
            </a:r>
            <a:endParaRPr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4ECBC0-6613-EF8D-126E-BB93CD91734E}"/>
              </a:ext>
            </a:extLst>
          </p:cNvPr>
          <p:cNvGrpSpPr/>
          <p:nvPr/>
        </p:nvGrpSpPr>
        <p:grpSpPr>
          <a:xfrm>
            <a:off x="918461" y="1614525"/>
            <a:ext cx="7121027" cy="2664000"/>
            <a:chOff x="918461" y="1614525"/>
            <a:chExt cx="7121027" cy="2664000"/>
          </a:xfrm>
          <a:solidFill>
            <a:schemeClr val="accent2"/>
          </a:solidFill>
        </p:grpSpPr>
        <p:grpSp>
          <p:nvGrpSpPr>
            <p:cNvPr id="9" name="Google Shape;12162;p69">
              <a:extLst>
                <a:ext uri="{FF2B5EF4-FFF2-40B4-BE49-F238E27FC236}">
                  <a16:creationId xmlns:a16="http://schemas.microsoft.com/office/drawing/2014/main" id="{AAC62278-908C-6674-505F-422B61E0E6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8461" y="1614525"/>
              <a:ext cx="6229377" cy="2664000"/>
              <a:chOff x="732422" y="2990152"/>
              <a:chExt cx="1337773" cy="572102"/>
            </a:xfrm>
            <a:grpFill/>
          </p:grpSpPr>
          <p:sp>
            <p:nvSpPr>
              <p:cNvPr id="10" name="Google Shape;12163;p69">
                <a:extLst>
                  <a:ext uri="{FF2B5EF4-FFF2-40B4-BE49-F238E27FC236}">
                    <a16:creationId xmlns:a16="http://schemas.microsoft.com/office/drawing/2014/main" id="{D61ABDD9-8B40-04D3-9C83-F2E2F21B7E36}"/>
                  </a:ext>
                </a:extLst>
              </p:cNvPr>
              <p:cNvSpPr/>
              <p:nvPr/>
            </p:nvSpPr>
            <p:spPr>
              <a:xfrm>
                <a:off x="923705" y="3182595"/>
                <a:ext cx="380762" cy="379464"/>
              </a:xfrm>
              <a:custGeom>
                <a:avLst/>
                <a:gdLst/>
                <a:ahLst/>
                <a:cxnLst/>
                <a:rect l="l" t="t" r="r" b="b"/>
                <a:pathLst>
                  <a:path w="33153" h="33040" extrusionOk="0">
                    <a:moveTo>
                      <a:pt x="16576" y="1"/>
                    </a:moveTo>
                    <a:cubicBezTo>
                      <a:pt x="16428" y="1"/>
                      <a:pt x="16280" y="57"/>
                      <a:pt x="16167" y="170"/>
                    </a:cubicBezTo>
                    <a:lnTo>
                      <a:pt x="9658" y="6680"/>
                    </a:lnTo>
                    <a:cubicBezTo>
                      <a:pt x="9434" y="6906"/>
                      <a:pt x="9434" y="7272"/>
                      <a:pt x="9658" y="7495"/>
                    </a:cubicBezTo>
                    <a:lnTo>
                      <a:pt x="9729" y="7566"/>
                    </a:lnTo>
                    <a:cubicBezTo>
                      <a:pt x="9955" y="7789"/>
                      <a:pt x="10395" y="8000"/>
                      <a:pt x="10712" y="8032"/>
                    </a:cubicBezTo>
                    <a:cubicBezTo>
                      <a:pt x="10712" y="8032"/>
                      <a:pt x="11595" y="8116"/>
                      <a:pt x="12145" y="8663"/>
                    </a:cubicBezTo>
                    <a:cubicBezTo>
                      <a:pt x="13090" y="9608"/>
                      <a:pt x="13090" y="11141"/>
                      <a:pt x="12142" y="12089"/>
                    </a:cubicBezTo>
                    <a:cubicBezTo>
                      <a:pt x="11670" y="12562"/>
                      <a:pt x="11050" y="12798"/>
                      <a:pt x="10431" y="12798"/>
                    </a:cubicBezTo>
                    <a:cubicBezTo>
                      <a:pt x="9811" y="12798"/>
                      <a:pt x="9192" y="12562"/>
                      <a:pt x="8719" y="12089"/>
                    </a:cubicBezTo>
                    <a:cubicBezTo>
                      <a:pt x="8173" y="11539"/>
                      <a:pt x="8085" y="10656"/>
                      <a:pt x="8085" y="10656"/>
                    </a:cubicBezTo>
                    <a:cubicBezTo>
                      <a:pt x="8053" y="10339"/>
                      <a:pt x="7846" y="9899"/>
                      <a:pt x="7623" y="9672"/>
                    </a:cubicBezTo>
                    <a:lnTo>
                      <a:pt x="7551" y="9604"/>
                    </a:lnTo>
                    <a:cubicBezTo>
                      <a:pt x="7438" y="9491"/>
                      <a:pt x="7290" y="9435"/>
                      <a:pt x="7143" y="9435"/>
                    </a:cubicBezTo>
                    <a:cubicBezTo>
                      <a:pt x="6995" y="9435"/>
                      <a:pt x="6848" y="9491"/>
                      <a:pt x="6736" y="9604"/>
                    </a:cubicBezTo>
                    <a:lnTo>
                      <a:pt x="223" y="16111"/>
                    </a:lnTo>
                    <a:cubicBezTo>
                      <a:pt x="0" y="16337"/>
                      <a:pt x="0" y="16703"/>
                      <a:pt x="223" y="16929"/>
                    </a:cubicBezTo>
                    <a:lnTo>
                      <a:pt x="6733" y="23439"/>
                    </a:lnTo>
                    <a:cubicBezTo>
                      <a:pt x="6846" y="23550"/>
                      <a:pt x="6994" y="23606"/>
                      <a:pt x="7142" y="23606"/>
                    </a:cubicBezTo>
                    <a:cubicBezTo>
                      <a:pt x="7290" y="23606"/>
                      <a:pt x="7438" y="23550"/>
                      <a:pt x="7551" y="23439"/>
                    </a:cubicBezTo>
                    <a:lnTo>
                      <a:pt x="7623" y="23364"/>
                    </a:lnTo>
                    <a:cubicBezTo>
                      <a:pt x="7849" y="23141"/>
                      <a:pt x="8056" y="22698"/>
                      <a:pt x="8088" y="22381"/>
                    </a:cubicBezTo>
                    <a:cubicBezTo>
                      <a:pt x="8088" y="22381"/>
                      <a:pt x="8173" y="21497"/>
                      <a:pt x="8719" y="20951"/>
                    </a:cubicBezTo>
                    <a:cubicBezTo>
                      <a:pt x="9194" y="20469"/>
                      <a:pt x="9820" y="20228"/>
                      <a:pt x="10446" y="20228"/>
                    </a:cubicBezTo>
                    <a:cubicBezTo>
                      <a:pt x="11066" y="20228"/>
                      <a:pt x="11685" y="20465"/>
                      <a:pt x="12158" y="20938"/>
                    </a:cubicBezTo>
                    <a:cubicBezTo>
                      <a:pt x="13110" y="21889"/>
                      <a:pt x="13103" y="23432"/>
                      <a:pt x="12145" y="24374"/>
                    </a:cubicBezTo>
                    <a:cubicBezTo>
                      <a:pt x="11599" y="24924"/>
                      <a:pt x="10715" y="25008"/>
                      <a:pt x="10715" y="25008"/>
                    </a:cubicBezTo>
                    <a:cubicBezTo>
                      <a:pt x="10398" y="25040"/>
                      <a:pt x="9955" y="25250"/>
                      <a:pt x="9732" y="25474"/>
                    </a:cubicBezTo>
                    <a:lnTo>
                      <a:pt x="9658" y="25545"/>
                    </a:lnTo>
                    <a:cubicBezTo>
                      <a:pt x="9434" y="25771"/>
                      <a:pt x="9434" y="26137"/>
                      <a:pt x="9658" y="26363"/>
                    </a:cubicBezTo>
                    <a:lnTo>
                      <a:pt x="16167" y="32869"/>
                    </a:lnTo>
                    <a:cubicBezTo>
                      <a:pt x="16280" y="32983"/>
                      <a:pt x="16428" y="33039"/>
                      <a:pt x="16576" y="33039"/>
                    </a:cubicBezTo>
                    <a:cubicBezTo>
                      <a:pt x="16724" y="33039"/>
                      <a:pt x="16872" y="32983"/>
                      <a:pt x="16985" y="32869"/>
                    </a:cubicBezTo>
                    <a:lnTo>
                      <a:pt x="23492" y="26363"/>
                    </a:lnTo>
                    <a:cubicBezTo>
                      <a:pt x="23605" y="26252"/>
                      <a:pt x="23753" y="26196"/>
                      <a:pt x="23901" y="26196"/>
                    </a:cubicBezTo>
                    <a:cubicBezTo>
                      <a:pt x="24049" y="26196"/>
                      <a:pt x="24197" y="26252"/>
                      <a:pt x="24310" y="26363"/>
                    </a:cubicBezTo>
                    <a:lnTo>
                      <a:pt x="24313" y="26370"/>
                    </a:lnTo>
                    <a:cubicBezTo>
                      <a:pt x="24540" y="26593"/>
                      <a:pt x="24750" y="27036"/>
                      <a:pt x="24779" y="27353"/>
                    </a:cubicBezTo>
                    <a:cubicBezTo>
                      <a:pt x="24779" y="27353"/>
                      <a:pt x="24867" y="28237"/>
                      <a:pt x="25413" y="28783"/>
                    </a:cubicBezTo>
                    <a:cubicBezTo>
                      <a:pt x="25888" y="29265"/>
                      <a:pt x="26514" y="29506"/>
                      <a:pt x="27140" y="29506"/>
                    </a:cubicBezTo>
                    <a:cubicBezTo>
                      <a:pt x="27759" y="29506"/>
                      <a:pt x="28378" y="29269"/>
                      <a:pt x="28849" y="28796"/>
                    </a:cubicBezTo>
                    <a:cubicBezTo>
                      <a:pt x="29800" y="27845"/>
                      <a:pt x="29797" y="26302"/>
                      <a:pt x="28840" y="25357"/>
                    </a:cubicBezTo>
                    <a:cubicBezTo>
                      <a:pt x="28290" y="24810"/>
                      <a:pt x="27406" y="24726"/>
                      <a:pt x="27406" y="24726"/>
                    </a:cubicBezTo>
                    <a:cubicBezTo>
                      <a:pt x="27089" y="24694"/>
                      <a:pt x="26646" y="24487"/>
                      <a:pt x="26423" y="24260"/>
                    </a:cubicBezTo>
                    <a:lnTo>
                      <a:pt x="26420" y="24257"/>
                    </a:lnTo>
                    <a:cubicBezTo>
                      <a:pt x="26193" y="24031"/>
                      <a:pt x="26193" y="23665"/>
                      <a:pt x="26420" y="23439"/>
                    </a:cubicBezTo>
                    <a:lnTo>
                      <a:pt x="32926" y="16929"/>
                    </a:lnTo>
                    <a:cubicBezTo>
                      <a:pt x="33152" y="16703"/>
                      <a:pt x="33152" y="16337"/>
                      <a:pt x="32926" y="16111"/>
                    </a:cubicBezTo>
                    <a:lnTo>
                      <a:pt x="26420" y="9604"/>
                    </a:lnTo>
                    <a:cubicBezTo>
                      <a:pt x="26193" y="9378"/>
                      <a:pt x="26193" y="9012"/>
                      <a:pt x="26420" y="8786"/>
                    </a:cubicBezTo>
                    <a:lnTo>
                      <a:pt x="26533" y="8669"/>
                    </a:lnTo>
                    <a:cubicBezTo>
                      <a:pt x="26759" y="8446"/>
                      <a:pt x="27202" y="8236"/>
                      <a:pt x="27516" y="8207"/>
                    </a:cubicBezTo>
                    <a:cubicBezTo>
                      <a:pt x="27516" y="8207"/>
                      <a:pt x="28403" y="8119"/>
                      <a:pt x="28950" y="7573"/>
                    </a:cubicBezTo>
                    <a:cubicBezTo>
                      <a:pt x="29894" y="6628"/>
                      <a:pt x="29894" y="5094"/>
                      <a:pt x="28950" y="4147"/>
                    </a:cubicBezTo>
                    <a:cubicBezTo>
                      <a:pt x="28477" y="3674"/>
                      <a:pt x="27858" y="3438"/>
                      <a:pt x="27238" y="3438"/>
                    </a:cubicBezTo>
                    <a:cubicBezTo>
                      <a:pt x="26618" y="3438"/>
                      <a:pt x="25997" y="3674"/>
                      <a:pt x="25523" y="4147"/>
                    </a:cubicBezTo>
                    <a:cubicBezTo>
                      <a:pt x="24977" y="4697"/>
                      <a:pt x="24892" y="5580"/>
                      <a:pt x="24892" y="5580"/>
                    </a:cubicBezTo>
                    <a:cubicBezTo>
                      <a:pt x="24860" y="5894"/>
                      <a:pt x="24650" y="6337"/>
                      <a:pt x="24427" y="6563"/>
                    </a:cubicBezTo>
                    <a:lnTo>
                      <a:pt x="24310" y="6680"/>
                    </a:lnTo>
                    <a:cubicBezTo>
                      <a:pt x="24197" y="6791"/>
                      <a:pt x="24049" y="6847"/>
                      <a:pt x="23901" y="6847"/>
                    </a:cubicBezTo>
                    <a:cubicBezTo>
                      <a:pt x="23753" y="6847"/>
                      <a:pt x="23605" y="6791"/>
                      <a:pt x="23492" y="6680"/>
                    </a:cubicBezTo>
                    <a:lnTo>
                      <a:pt x="16985" y="170"/>
                    </a:lnTo>
                    <a:cubicBezTo>
                      <a:pt x="16872" y="57"/>
                      <a:pt x="16724" y="1"/>
                      <a:pt x="16576" y="1"/>
                    </a:cubicBezTo>
                    <a:close/>
                  </a:path>
                </a:pathLst>
              </a:custGeom>
              <a:grpFill/>
              <a:ln>
                <a:headEnd type="none" w="sm" len="sm"/>
                <a:tailEnd type="none" w="sm" len="sm"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1" name="Google Shape;12164;p69">
                <a:extLst>
                  <a:ext uri="{FF2B5EF4-FFF2-40B4-BE49-F238E27FC236}">
                    <a16:creationId xmlns:a16="http://schemas.microsoft.com/office/drawing/2014/main" id="{43058C9A-D903-5011-67E3-F0E371816948}"/>
                  </a:ext>
                </a:extLst>
              </p:cNvPr>
              <p:cNvSpPr/>
              <p:nvPr/>
            </p:nvSpPr>
            <p:spPr>
              <a:xfrm>
                <a:off x="1309210" y="3183709"/>
                <a:ext cx="378534" cy="377248"/>
              </a:xfrm>
              <a:custGeom>
                <a:avLst/>
                <a:gdLst/>
                <a:ahLst/>
                <a:cxnLst/>
                <a:rect l="l" t="t" r="r" b="b"/>
                <a:pathLst>
                  <a:path w="32959" h="32847" extrusionOk="0">
                    <a:moveTo>
                      <a:pt x="16480" y="1"/>
                    </a:moveTo>
                    <a:cubicBezTo>
                      <a:pt x="16334" y="1"/>
                      <a:pt x="16186" y="57"/>
                      <a:pt x="16073" y="170"/>
                    </a:cubicBezTo>
                    <a:lnTo>
                      <a:pt x="9603" y="6641"/>
                    </a:lnTo>
                    <a:cubicBezTo>
                      <a:pt x="9491" y="6753"/>
                      <a:pt x="9345" y="6808"/>
                      <a:pt x="9198" y="6808"/>
                    </a:cubicBezTo>
                    <a:cubicBezTo>
                      <a:pt x="9051" y="6808"/>
                      <a:pt x="8904" y="6753"/>
                      <a:pt x="8791" y="6641"/>
                    </a:cubicBezTo>
                    <a:lnTo>
                      <a:pt x="8677" y="6525"/>
                    </a:lnTo>
                    <a:cubicBezTo>
                      <a:pt x="8454" y="6301"/>
                      <a:pt x="8244" y="5861"/>
                      <a:pt x="8215" y="5547"/>
                    </a:cubicBezTo>
                    <a:cubicBezTo>
                      <a:pt x="8215" y="5547"/>
                      <a:pt x="8127" y="4667"/>
                      <a:pt x="7584" y="4124"/>
                    </a:cubicBezTo>
                    <a:cubicBezTo>
                      <a:pt x="7113" y="3653"/>
                      <a:pt x="6497" y="3418"/>
                      <a:pt x="5880" y="3418"/>
                    </a:cubicBezTo>
                    <a:cubicBezTo>
                      <a:pt x="5264" y="3418"/>
                      <a:pt x="4648" y="3653"/>
                      <a:pt x="4177" y="4124"/>
                    </a:cubicBezTo>
                    <a:cubicBezTo>
                      <a:pt x="3236" y="5065"/>
                      <a:pt x="3236" y="6589"/>
                      <a:pt x="4177" y="7531"/>
                    </a:cubicBezTo>
                    <a:cubicBezTo>
                      <a:pt x="4721" y="8074"/>
                      <a:pt x="5601" y="8158"/>
                      <a:pt x="5601" y="8158"/>
                    </a:cubicBezTo>
                    <a:cubicBezTo>
                      <a:pt x="5914" y="8191"/>
                      <a:pt x="6354" y="8398"/>
                      <a:pt x="6578" y="8621"/>
                    </a:cubicBezTo>
                    <a:lnTo>
                      <a:pt x="6694" y="8737"/>
                    </a:lnTo>
                    <a:cubicBezTo>
                      <a:pt x="6917" y="8961"/>
                      <a:pt x="6917" y="9323"/>
                      <a:pt x="6694" y="9550"/>
                    </a:cubicBezTo>
                    <a:lnTo>
                      <a:pt x="223" y="16020"/>
                    </a:lnTo>
                    <a:cubicBezTo>
                      <a:pt x="0" y="16243"/>
                      <a:pt x="0" y="16606"/>
                      <a:pt x="223" y="16832"/>
                    </a:cubicBezTo>
                    <a:lnTo>
                      <a:pt x="6694" y="23300"/>
                    </a:lnTo>
                    <a:cubicBezTo>
                      <a:pt x="6807" y="23411"/>
                      <a:pt x="6954" y="23467"/>
                      <a:pt x="7102" y="23467"/>
                    </a:cubicBezTo>
                    <a:cubicBezTo>
                      <a:pt x="7249" y="23467"/>
                      <a:pt x="7396" y="23411"/>
                      <a:pt x="7509" y="23300"/>
                    </a:cubicBezTo>
                    <a:lnTo>
                      <a:pt x="7577" y="23232"/>
                    </a:lnTo>
                    <a:cubicBezTo>
                      <a:pt x="7801" y="23008"/>
                      <a:pt x="8008" y="22568"/>
                      <a:pt x="8040" y="22255"/>
                    </a:cubicBezTo>
                    <a:cubicBezTo>
                      <a:pt x="8040" y="22255"/>
                      <a:pt x="8124" y="21375"/>
                      <a:pt x="8668" y="20831"/>
                    </a:cubicBezTo>
                    <a:cubicBezTo>
                      <a:pt x="9138" y="20360"/>
                      <a:pt x="9755" y="20125"/>
                      <a:pt x="10371" y="20125"/>
                    </a:cubicBezTo>
                    <a:cubicBezTo>
                      <a:pt x="10987" y="20125"/>
                      <a:pt x="11604" y="20360"/>
                      <a:pt x="12074" y="20831"/>
                    </a:cubicBezTo>
                    <a:cubicBezTo>
                      <a:pt x="13013" y="21769"/>
                      <a:pt x="13013" y="23296"/>
                      <a:pt x="12074" y="24235"/>
                    </a:cubicBezTo>
                    <a:cubicBezTo>
                      <a:pt x="11528" y="24781"/>
                      <a:pt x="10651" y="24865"/>
                      <a:pt x="10651" y="24865"/>
                    </a:cubicBezTo>
                    <a:cubicBezTo>
                      <a:pt x="10337" y="24895"/>
                      <a:pt x="9897" y="25105"/>
                      <a:pt x="9674" y="25328"/>
                    </a:cubicBezTo>
                    <a:lnTo>
                      <a:pt x="9603" y="25396"/>
                    </a:lnTo>
                    <a:cubicBezTo>
                      <a:pt x="9379" y="25619"/>
                      <a:pt x="9379" y="25985"/>
                      <a:pt x="9603" y="26208"/>
                    </a:cubicBezTo>
                    <a:lnTo>
                      <a:pt x="16073" y="32679"/>
                    </a:lnTo>
                    <a:cubicBezTo>
                      <a:pt x="16186" y="32790"/>
                      <a:pt x="16334" y="32846"/>
                      <a:pt x="16480" y="32846"/>
                    </a:cubicBezTo>
                    <a:cubicBezTo>
                      <a:pt x="16627" y="32846"/>
                      <a:pt x="16774" y="32790"/>
                      <a:pt x="16885" y="32679"/>
                    </a:cubicBezTo>
                    <a:lnTo>
                      <a:pt x="23356" y="26208"/>
                    </a:lnTo>
                    <a:cubicBezTo>
                      <a:pt x="23582" y="25985"/>
                      <a:pt x="23582" y="25619"/>
                      <a:pt x="23356" y="25396"/>
                    </a:cubicBezTo>
                    <a:lnTo>
                      <a:pt x="23285" y="25325"/>
                    </a:lnTo>
                    <a:cubicBezTo>
                      <a:pt x="23061" y="25102"/>
                      <a:pt x="22621" y="24895"/>
                      <a:pt x="22308" y="24862"/>
                    </a:cubicBezTo>
                    <a:cubicBezTo>
                      <a:pt x="22308" y="24862"/>
                      <a:pt x="21428" y="24778"/>
                      <a:pt x="20884" y="24235"/>
                    </a:cubicBezTo>
                    <a:cubicBezTo>
                      <a:pt x="19962" y="23290"/>
                      <a:pt x="19972" y="21779"/>
                      <a:pt x="20903" y="20847"/>
                    </a:cubicBezTo>
                    <a:cubicBezTo>
                      <a:pt x="21375" y="20378"/>
                      <a:pt x="21991" y="20142"/>
                      <a:pt x="22608" y="20142"/>
                    </a:cubicBezTo>
                    <a:cubicBezTo>
                      <a:pt x="23215" y="20142"/>
                      <a:pt x="23822" y="20370"/>
                      <a:pt x="24291" y="20828"/>
                    </a:cubicBezTo>
                    <a:cubicBezTo>
                      <a:pt x="24834" y="21371"/>
                      <a:pt x="24918" y="22251"/>
                      <a:pt x="24918" y="22251"/>
                    </a:cubicBezTo>
                    <a:cubicBezTo>
                      <a:pt x="24951" y="22565"/>
                      <a:pt x="25158" y="23005"/>
                      <a:pt x="25381" y="23228"/>
                    </a:cubicBezTo>
                    <a:lnTo>
                      <a:pt x="25452" y="23300"/>
                    </a:lnTo>
                    <a:cubicBezTo>
                      <a:pt x="25565" y="23411"/>
                      <a:pt x="25713" y="23467"/>
                      <a:pt x="25859" y="23467"/>
                    </a:cubicBezTo>
                    <a:cubicBezTo>
                      <a:pt x="26006" y="23467"/>
                      <a:pt x="26153" y="23411"/>
                      <a:pt x="26264" y="23300"/>
                    </a:cubicBezTo>
                    <a:lnTo>
                      <a:pt x="32735" y="16829"/>
                    </a:lnTo>
                    <a:cubicBezTo>
                      <a:pt x="32958" y="16606"/>
                      <a:pt x="32958" y="16243"/>
                      <a:pt x="32735" y="16017"/>
                    </a:cubicBezTo>
                    <a:lnTo>
                      <a:pt x="26264" y="9546"/>
                    </a:lnTo>
                    <a:cubicBezTo>
                      <a:pt x="26041" y="9323"/>
                      <a:pt x="26041" y="8961"/>
                      <a:pt x="26264" y="8734"/>
                    </a:cubicBezTo>
                    <a:lnTo>
                      <a:pt x="26271" y="8731"/>
                    </a:lnTo>
                    <a:cubicBezTo>
                      <a:pt x="26494" y="8508"/>
                      <a:pt x="26934" y="8301"/>
                      <a:pt x="27248" y="8268"/>
                    </a:cubicBezTo>
                    <a:cubicBezTo>
                      <a:pt x="27248" y="8268"/>
                      <a:pt x="28125" y="8184"/>
                      <a:pt x="28671" y="7641"/>
                    </a:cubicBezTo>
                    <a:cubicBezTo>
                      <a:pt x="29593" y="6696"/>
                      <a:pt x="29584" y="5185"/>
                      <a:pt x="28652" y="4253"/>
                    </a:cubicBezTo>
                    <a:cubicBezTo>
                      <a:pt x="28181" y="3784"/>
                      <a:pt x="27564" y="3548"/>
                      <a:pt x="26947" y="3548"/>
                    </a:cubicBezTo>
                    <a:cubicBezTo>
                      <a:pt x="26340" y="3548"/>
                      <a:pt x="25733" y="3777"/>
                      <a:pt x="25265" y="4234"/>
                    </a:cubicBezTo>
                    <a:cubicBezTo>
                      <a:pt x="24721" y="4777"/>
                      <a:pt x="24637" y="5657"/>
                      <a:pt x="24637" y="5657"/>
                    </a:cubicBezTo>
                    <a:cubicBezTo>
                      <a:pt x="24605" y="5971"/>
                      <a:pt x="24398" y="6411"/>
                      <a:pt x="24174" y="6635"/>
                    </a:cubicBezTo>
                    <a:lnTo>
                      <a:pt x="24168" y="6641"/>
                    </a:lnTo>
                    <a:cubicBezTo>
                      <a:pt x="24056" y="6753"/>
                      <a:pt x="23910" y="6808"/>
                      <a:pt x="23763" y="6808"/>
                    </a:cubicBezTo>
                    <a:cubicBezTo>
                      <a:pt x="23616" y="6808"/>
                      <a:pt x="23469" y="6753"/>
                      <a:pt x="23356" y="6641"/>
                    </a:cubicBezTo>
                    <a:lnTo>
                      <a:pt x="16885" y="170"/>
                    </a:lnTo>
                    <a:cubicBezTo>
                      <a:pt x="16774" y="57"/>
                      <a:pt x="16627" y="1"/>
                      <a:pt x="16480" y="1"/>
                    </a:cubicBezTo>
                    <a:close/>
                  </a:path>
                </a:pathLst>
              </a:custGeom>
              <a:grpFill/>
              <a:ln>
                <a:headEnd type="none" w="sm" len="sm"/>
                <a:tailEnd type="none" w="sm" len="sm"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2" name="Google Shape;12165;p69">
                <a:extLst>
                  <a:ext uri="{FF2B5EF4-FFF2-40B4-BE49-F238E27FC236}">
                    <a16:creationId xmlns:a16="http://schemas.microsoft.com/office/drawing/2014/main" id="{8BD37CE0-96F9-A8D5-84DF-1747FB4F2281}"/>
                  </a:ext>
                </a:extLst>
              </p:cNvPr>
              <p:cNvSpPr/>
              <p:nvPr/>
            </p:nvSpPr>
            <p:spPr>
              <a:xfrm>
                <a:off x="732422" y="2990152"/>
                <a:ext cx="380716" cy="379441"/>
              </a:xfrm>
              <a:custGeom>
                <a:avLst/>
                <a:gdLst/>
                <a:ahLst/>
                <a:cxnLst/>
                <a:rect l="l" t="t" r="r" b="b"/>
                <a:pathLst>
                  <a:path w="33149" h="33038" extrusionOk="0">
                    <a:moveTo>
                      <a:pt x="16573" y="0"/>
                    </a:moveTo>
                    <a:cubicBezTo>
                      <a:pt x="16426" y="0"/>
                      <a:pt x="16278" y="56"/>
                      <a:pt x="16167" y="168"/>
                    </a:cubicBezTo>
                    <a:lnTo>
                      <a:pt x="9657" y="6677"/>
                    </a:lnTo>
                    <a:cubicBezTo>
                      <a:pt x="9431" y="6903"/>
                      <a:pt x="9431" y="7269"/>
                      <a:pt x="9657" y="7492"/>
                    </a:cubicBezTo>
                    <a:lnTo>
                      <a:pt x="9725" y="7563"/>
                    </a:lnTo>
                    <a:cubicBezTo>
                      <a:pt x="9952" y="7787"/>
                      <a:pt x="10395" y="7997"/>
                      <a:pt x="10709" y="8026"/>
                    </a:cubicBezTo>
                    <a:cubicBezTo>
                      <a:pt x="10709" y="8026"/>
                      <a:pt x="11592" y="8113"/>
                      <a:pt x="12142" y="8660"/>
                    </a:cubicBezTo>
                    <a:cubicBezTo>
                      <a:pt x="13087" y="9605"/>
                      <a:pt x="13087" y="11142"/>
                      <a:pt x="12142" y="12086"/>
                    </a:cubicBezTo>
                    <a:cubicBezTo>
                      <a:pt x="11669" y="12561"/>
                      <a:pt x="11049" y="12798"/>
                      <a:pt x="10429" y="12798"/>
                    </a:cubicBezTo>
                    <a:cubicBezTo>
                      <a:pt x="9809" y="12798"/>
                      <a:pt x="9189" y="12562"/>
                      <a:pt x="8716" y="12090"/>
                    </a:cubicBezTo>
                    <a:cubicBezTo>
                      <a:pt x="8169" y="11540"/>
                      <a:pt x="8082" y="10656"/>
                      <a:pt x="8082" y="10656"/>
                    </a:cubicBezTo>
                    <a:cubicBezTo>
                      <a:pt x="8053" y="10339"/>
                      <a:pt x="7842" y="9899"/>
                      <a:pt x="7619" y="9673"/>
                    </a:cubicBezTo>
                    <a:lnTo>
                      <a:pt x="7548" y="9605"/>
                    </a:lnTo>
                    <a:cubicBezTo>
                      <a:pt x="7435" y="9492"/>
                      <a:pt x="7287" y="9435"/>
                      <a:pt x="7140" y="9435"/>
                    </a:cubicBezTo>
                    <a:cubicBezTo>
                      <a:pt x="6993" y="9435"/>
                      <a:pt x="6846" y="9492"/>
                      <a:pt x="6733" y="9605"/>
                    </a:cubicBezTo>
                    <a:lnTo>
                      <a:pt x="223" y="16111"/>
                    </a:lnTo>
                    <a:cubicBezTo>
                      <a:pt x="0" y="16338"/>
                      <a:pt x="0" y="16700"/>
                      <a:pt x="223" y="16926"/>
                    </a:cubicBezTo>
                    <a:lnTo>
                      <a:pt x="6733" y="23436"/>
                    </a:lnTo>
                    <a:cubicBezTo>
                      <a:pt x="6956" y="23662"/>
                      <a:pt x="6956" y="24028"/>
                      <a:pt x="6733" y="24254"/>
                    </a:cubicBezTo>
                    <a:lnTo>
                      <a:pt x="6616" y="24368"/>
                    </a:lnTo>
                    <a:cubicBezTo>
                      <a:pt x="6390" y="24594"/>
                      <a:pt x="5950" y="24804"/>
                      <a:pt x="5633" y="24833"/>
                    </a:cubicBezTo>
                    <a:cubicBezTo>
                      <a:pt x="5633" y="24833"/>
                      <a:pt x="4749" y="24921"/>
                      <a:pt x="4199" y="25468"/>
                    </a:cubicBezTo>
                    <a:cubicBezTo>
                      <a:pt x="3255" y="26412"/>
                      <a:pt x="3255" y="27946"/>
                      <a:pt x="4199" y="28890"/>
                    </a:cubicBezTo>
                    <a:cubicBezTo>
                      <a:pt x="4673" y="29364"/>
                      <a:pt x="5294" y="29601"/>
                      <a:pt x="5914" y="29601"/>
                    </a:cubicBezTo>
                    <a:cubicBezTo>
                      <a:pt x="6534" y="29601"/>
                      <a:pt x="7153" y="29364"/>
                      <a:pt x="7626" y="28890"/>
                    </a:cubicBezTo>
                    <a:cubicBezTo>
                      <a:pt x="8172" y="28344"/>
                      <a:pt x="8260" y="27460"/>
                      <a:pt x="8260" y="27460"/>
                    </a:cubicBezTo>
                    <a:cubicBezTo>
                      <a:pt x="8289" y="27143"/>
                      <a:pt x="8499" y="26700"/>
                      <a:pt x="8726" y="26477"/>
                    </a:cubicBezTo>
                    <a:lnTo>
                      <a:pt x="8839" y="26360"/>
                    </a:lnTo>
                    <a:cubicBezTo>
                      <a:pt x="8952" y="26249"/>
                      <a:pt x="9100" y="26193"/>
                      <a:pt x="9248" y="26193"/>
                    </a:cubicBezTo>
                    <a:cubicBezTo>
                      <a:pt x="9396" y="26193"/>
                      <a:pt x="9544" y="26249"/>
                      <a:pt x="9657" y="26360"/>
                    </a:cubicBezTo>
                    <a:lnTo>
                      <a:pt x="16167" y="32870"/>
                    </a:lnTo>
                    <a:cubicBezTo>
                      <a:pt x="16278" y="32982"/>
                      <a:pt x="16426" y="33037"/>
                      <a:pt x="16573" y="33037"/>
                    </a:cubicBezTo>
                    <a:cubicBezTo>
                      <a:pt x="16721" y="33037"/>
                      <a:pt x="16869" y="32982"/>
                      <a:pt x="16982" y="32870"/>
                    </a:cubicBezTo>
                    <a:lnTo>
                      <a:pt x="23491" y="26360"/>
                    </a:lnTo>
                    <a:cubicBezTo>
                      <a:pt x="23605" y="26247"/>
                      <a:pt x="23752" y="26191"/>
                      <a:pt x="23899" y="26191"/>
                    </a:cubicBezTo>
                    <a:cubicBezTo>
                      <a:pt x="24046" y="26191"/>
                      <a:pt x="24193" y="26247"/>
                      <a:pt x="24307" y="26360"/>
                    </a:cubicBezTo>
                    <a:lnTo>
                      <a:pt x="24313" y="26364"/>
                    </a:lnTo>
                    <a:cubicBezTo>
                      <a:pt x="24536" y="26590"/>
                      <a:pt x="24747" y="27033"/>
                      <a:pt x="24776" y="27350"/>
                    </a:cubicBezTo>
                    <a:cubicBezTo>
                      <a:pt x="24776" y="27350"/>
                      <a:pt x="24863" y="28234"/>
                      <a:pt x="25410" y="28780"/>
                    </a:cubicBezTo>
                    <a:cubicBezTo>
                      <a:pt x="25885" y="29262"/>
                      <a:pt x="26511" y="29503"/>
                      <a:pt x="27137" y="29503"/>
                    </a:cubicBezTo>
                    <a:cubicBezTo>
                      <a:pt x="27756" y="29503"/>
                      <a:pt x="28376" y="29267"/>
                      <a:pt x="28849" y="28793"/>
                    </a:cubicBezTo>
                    <a:cubicBezTo>
                      <a:pt x="29800" y="27842"/>
                      <a:pt x="29794" y="26299"/>
                      <a:pt x="28836" y="25354"/>
                    </a:cubicBezTo>
                    <a:cubicBezTo>
                      <a:pt x="28289" y="24808"/>
                      <a:pt x="27403" y="24720"/>
                      <a:pt x="27403" y="24720"/>
                    </a:cubicBezTo>
                    <a:cubicBezTo>
                      <a:pt x="27089" y="24691"/>
                      <a:pt x="26646" y="24484"/>
                      <a:pt x="26419" y="24258"/>
                    </a:cubicBezTo>
                    <a:lnTo>
                      <a:pt x="26416" y="24254"/>
                    </a:lnTo>
                    <a:cubicBezTo>
                      <a:pt x="26190" y="24028"/>
                      <a:pt x="26190" y="23662"/>
                      <a:pt x="26416" y="23436"/>
                    </a:cubicBezTo>
                    <a:lnTo>
                      <a:pt x="32925" y="16926"/>
                    </a:lnTo>
                    <a:cubicBezTo>
                      <a:pt x="33149" y="16700"/>
                      <a:pt x="33149" y="16338"/>
                      <a:pt x="32925" y="16111"/>
                    </a:cubicBezTo>
                    <a:lnTo>
                      <a:pt x="26416" y="9602"/>
                    </a:lnTo>
                    <a:cubicBezTo>
                      <a:pt x="26303" y="9490"/>
                      <a:pt x="26155" y="9434"/>
                      <a:pt x="26007" y="9434"/>
                    </a:cubicBezTo>
                    <a:cubicBezTo>
                      <a:pt x="25859" y="9434"/>
                      <a:pt x="25711" y="9490"/>
                      <a:pt x="25598" y="9602"/>
                    </a:cubicBezTo>
                    <a:lnTo>
                      <a:pt x="25526" y="9673"/>
                    </a:lnTo>
                    <a:cubicBezTo>
                      <a:pt x="25303" y="9899"/>
                      <a:pt x="25093" y="10339"/>
                      <a:pt x="25064" y="10656"/>
                    </a:cubicBezTo>
                    <a:cubicBezTo>
                      <a:pt x="25064" y="10656"/>
                      <a:pt x="24976" y="11540"/>
                      <a:pt x="24430" y="12090"/>
                    </a:cubicBezTo>
                    <a:cubicBezTo>
                      <a:pt x="23953" y="12577"/>
                      <a:pt x="23323" y="12822"/>
                      <a:pt x="22693" y="12822"/>
                    </a:cubicBezTo>
                    <a:cubicBezTo>
                      <a:pt x="22073" y="12822"/>
                      <a:pt x="21454" y="12585"/>
                      <a:pt x="20981" y="12112"/>
                    </a:cubicBezTo>
                    <a:cubicBezTo>
                      <a:pt x="20026" y="11158"/>
                      <a:pt x="20036" y="9605"/>
                      <a:pt x="21003" y="8663"/>
                    </a:cubicBezTo>
                    <a:cubicBezTo>
                      <a:pt x="21550" y="8117"/>
                      <a:pt x="22437" y="8029"/>
                      <a:pt x="22437" y="8029"/>
                    </a:cubicBezTo>
                    <a:cubicBezTo>
                      <a:pt x="22750" y="8000"/>
                      <a:pt x="23194" y="7790"/>
                      <a:pt x="23420" y="7567"/>
                    </a:cubicBezTo>
                    <a:lnTo>
                      <a:pt x="23491" y="7492"/>
                    </a:lnTo>
                    <a:cubicBezTo>
                      <a:pt x="23715" y="7269"/>
                      <a:pt x="23715" y="6903"/>
                      <a:pt x="23491" y="6677"/>
                    </a:cubicBezTo>
                    <a:lnTo>
                      <a:pt x="16982" y="168"/>
                    </a:lnTo>
                    <a:cubicBezTo>
                      <a:pt x="16869" y="56"/>
                      <a:pt x="16721" y="0"/>
                      <a:pt x="16573" y="0"/>
                    </a:cubicBezTo>
                    <a:close/>
                  </a:path>
                </a:pathLst>
              </a:custGeom>
              <a:grpFill/>
              <a:ln>
                <a:headEnd type="none" w="sm" len="sm"/>
                <a:tailEnd type="none" w="sm" len="sm"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" name="Google Shape;12166;p69">
                <a:extLst>
                  <a:ext uri="{FF2B5EF4-FFF2-40B4-BE49-F238E27FC236}">
                    <a16:creationId xmlns:a16="http://schemas.microsoft.com/office/drawing/2014/main" id="{791F126D-6E9F-F16C-F2FA-B27D6180AC26}"/>
                  </a:ext>
                </a:extLst>
              </p:cNvPr>
              <p:cNvSpPr/>
              <p:nvPr/>
            </p:nvSpPr>
            <p:spPr>
              <a:xfrm>
                <a:off x="1115837" y="2990152"/>
                <a:ext cx="380728" cy="379430"/>
              </a:xfrm>
              <a:custGeom>
                <a:avLst/>
                <a:gdLst/>
                <a:ahLst/>
                <a:cxnLst/>
                <a:rect l="l" t="t" r="r" b="b"/>
                <a:pathLst>
                  <a:path w="33150" h="33037" extrusionOk="0">
                    <a:moveTo>
                      <a:pt x="16576" y="0"/>
                    </a:moveTo>
                    <a:cubicBezTo>
                      <a:pt x="16429" y="0"/>
                      <a:pt x="16281" y="56"/>
                      <a:pt x="16168" y="168"/>
                    </a:cubicBezTo>
                    <a:lnTo>
                      <a:pt x="9661" y="6677"/>
                    </a:lnTo>
                    <a:cubicBezTo>
                      <a:pt x="9548" y="6789"/>
                      <a:pt x="9400" y="6844"/>
                      <a:pt x="9252" y="6844"/>
                    </a:cubicBezTo>
                    <a:cubicBezTo>
                      <a:pt x="9104" y="6844"/>
                      <a:pt x="8956" y="6789"/>
                      <a:pt x="8843" y="6677"/>
                    </a:cubicBezTo>
                    <a:lnTo>
                      <a:pt x="8836" y="6670"/>
                    </a:lnTo>
                    <a:cubicBezTo>
                      <a:pt x="8613" y="6447"/>
                      <a:pt x="8403" y="6004"/>
                      <a:pt x="8374" y="5687"/>
                    </a:cubicBezTo>
                    <a:cubicBezTo>
                      <a:pt x="8374" y="5687"/>
                      <a:pt x="8286" y="4804"/>
                      <a:pt x="7740" y="4257"/>
                    </a:cubicBezTo>
                    <a:cubicBezTo>
                      <a:pt x="7263" y="3757"/>
                      <a:pt x="6626" y="3507"/>
                      <a:pt x="5987" y="3507"/>
                    </a:cubicBezTo>
                    <a:cubicBezTo>
                      <a:pt x="5368" y="3507"/>
                      <a:pt x="4749" y="3742"/>
                      <a:pt x="4275" y="4215"/>
                    </a:cubicBezTo>
                    <a:cubicBezTo>
                      <a:pt x="3314" y="5176"/>
                      <a:pt x="3330" y="6742"/>
                      <a:pt x="4313" y="7680"/>
                    </a:cubicBezTo>
                    <a:cubicBezTo>
                      <a:pt x="4860" y="8227"/>
                      <a:pt x="5747" y="8314"/>
                      <a:pt x="5747" y="8314"/>
                    </a:cubicBezTo>
                    <a:cubicBezTo>
                      <a:pt x="6061" y="8343"/>
                      <a:pt x="6504" y="8553"/>
                      <a:pt x="6730" y="8777"/>
                    </a:cubicBezTo>
                    <a:lnTo>
                      <a:pt x="6733" y="8783"/>
                    </a:lnTo>
                    <a:cubicBezTo>
                      <a:pt x="6960" y="9010"/>
                      <a:pt x="6960" y="9372"/>
                      <a:pt x="6733" y="9598"/>
                    </a:cubicBezTo>
                    <a:lnTo>
                      <a:pt x="224" y="16111"/>
                    </a:lnTo>
                    <a:cubicBezTo>
                      <a:pt x="1" y="16338"/>
                      <a:pt x="1" y="16700"/>
                      <a:pt x="224" y="16926"/>
                    </a:cubicBezTo>
                    <a:lnTo>
                      <a:pt x="6733" y="23436"/>
                    </a:lnTo>
                    <a:cubicBezTo>
                      <a:pt x="6847" y="23547"/>
                      <a:pt x="6995" y="23603"/>
                      <a:pt x="7143" y="23603"/>
                    </a:cubicBezTo>
                    <a:cubicBezTo>
                      <a:pt x="7291" y="23603"/>
                      <a:pt x="7439" y="23547"/>
                      <a:pt x="7552" y="23436"/>
                    </a:cubicBezTo>
                    <a:lnTo>
                      <a:pt x="7623" y="23365"/>
                    </a:lnTo>
                    <a:cubicBezTo>
                      <a:pt x="7846" y="23138"/>
                      <a:pt x="8057" y="22698"/>
                      <a:pt x="8086" y="22381"/>
                    </a:cubicBezTo>
                    <a:cubicBezTo>
                      <a:pt x="8086" y="22381"/>
                      <a:pt x="8173" y="21498"/>
                      <a:pt x="8720" y="20948"/>
                    </a:cubicBezTo>
                    <a:cubicBezTo>
                      <a:pt x="9195" y="20467"/>
                      <a:pt x="9821" y="20226"/>
                      <a:pt x="10447" y="20226"/>
                    </a:cubicBezTo>
                    <a:cubicBezTo>
                      <a:pt x="11066" y="20226"/>
                      <a:pt x="11686" y="20462"/>
                      <a:pt x="12159" y="20935"/>
                    </a:cubicBezTo>
                    <a:cubicBezTo>
                      <a:pt x="13110" y="21886"/>
                      <a:pt x="13104" y="23429"/>
                      <a:pt x="12146" y="24374"/>
                    </a:cubicBezTo>
                    <a:cubicBezTo>
                      <a:pt x="11599" y="24921"/>
                      <a:pt x="10716" y="25008"/>
                      <a:pt x="10716" y="25008"/>
                    </a:cubicBezTo>
                    <a:cubicBezTo>
                      <a:pt x="10399" y="25037"/>
                      <a:pt x="9956" y="25248"/>
                      <a:pt x="9733" y="25471"/>
                    </a:cubicBezTo>
                    <a:lnTo>
                      <a:pt x="9658" y="25542"/>
                    </a:lnTo>
                    <a:cubicBezTo>
                      <a:pt x="9435" y="25768"/>
                      <a:pt x="9435" y="26134"/>
                      <a:pt x="9658" y="26360"/>
                    </a:cubicBezTo>
                    <a:lnTo>
                      <a:pt x="16168" y="32867"/>
                    </a:lnTo>
                    <a:cubicBezTo>
                      <a:pt x="16281" y="32980"/>
                      <a:pt x="16429" y="33037"/>
                      <a:pt x="16577" y="33037"/>
                    </a:cubicBezTo>
                    <a:cubicBezTo>
                      <a:pt x="16725" y="33037"/>
                      <a:pt x="16873" y="32980"/>
                      <a:pt x="16986" y="32867"/>
                    </a:cubicBezTo>
                    <a:lnTo>
                      <a:pt x="23492" y="26360"/>
                    </a:lnTo>
                    <a:cubicBezTo>
                      <a:pt x="23715" y="26134"/>
                      <a:pt x="23715" y="25768"/>
                      <a:pt x="23492" y="25542"/>
                    </a:cubicBezTo>
                    <a:lnTo>
                      <a:pt x="23421" y="25474"/>
                    </a:lnTo>
                    <a:cubicBezTo>
                      <a:pt x="23198" y="25251"/>
                      <a:pt x="22755" y="25040"/>
                      <a:pt x="22438" y="25011"/>
                    </a:cubicBezTo>
                    <a:cubicBezTo>
                      <a:pt x="22438" y="25011"/>
                      <a:pt x="21554" y="24924"/>
                      <a:pt x="21004" y="24377"/>
                    </a:cubicBezTo>
                    <a:cubicBezTo>
                      <a:pt x="20073" y="23429"/>
                      <a:pt x="20076" y="21905"/>
                      <a:pt x="21017" y="20964"/>
                    </a:cubicBezTo>
                    <a:cubicBezTo>
                      <a:pt x="21490" y="20491"/>
                      <a:pt x="22111" y="20254"/>
                      <a:pt x="22731" y="20254"/>
                    </a:cubicBezTo>
                    <a:cubicBezTo>
                      <a:pt x="23345" y="20254"/>
                      <a:pt x="23959" y="20486"/>
                      <a:pt x="24430" y="20951"/>
                    </a:cubicBezTo>
                    <a:cubicBezTo>
                      <a:pt x="24977" y="21498"/>
                      <a:pt x="25065" y="22381"/>
                      <a:pt x="25065" y="22381"/>
                    </a:cubicBezTo>
                    <a:cubicBezTo>
                      <a:pt x="25097" y="22698"/>
                      <a:pt x="25304" y="23141"/>
                      <a:pt x="25530" y="23365"/>
                    </a:cubicBezTo>
                    <a:lnTo>
                      <a:pt x="25598" y="23436"/>
                    </a:lnTo>
                    <a:cubicBezTo>
                      <a:pt x="25712" y="23547"/>
                      <a:pt x="25860" y="23603"/>
                      <a:pt x="26007" y="23603"/>
                    </a:cubicBezTo>
                    <a:cubicBezTo>
                      <a:pt x="26155" y="23603"/>
                      <a:pt x="26302" y="23547"/>
                      <a:pt x="26414" y="23436"/>
                    </a:cubicBezTo>
                    <a:lnTo>
                      <a:pt x="32923" y="16926"/>
                    </a:lnTo>
                    <a:cubicBezTo>
                      <a:pt x="33150" y="16700"/>
                      <a:pt x="33150" y="16338"/>
                      <a:pt x="32923" y="16111"/>
                    </a:cubicBezTo>
                    <a:lnTo>
                      <a:pt x="26417" y="9602"/>
                    </a:lnTo>
                    <a:cubicBezTo>
                      <a:pt x="26194" y="9375"/>
                      <a:pt x="26194" y="9010"/>
                      <a:pt x="26417" y="8783"/>
                    </a:cubicBezTo>
                    <a:lnTo>
                      <a:pt x="26533" y="8670"/>
                    </a:lnTo>
                    <a:cubicBezTo>
                      <a:pt x="26760" y="8443"/>
                      <a:pt x="27203" y="8233"/>
                      <a:pt x="27517" y="8204"/>
                    </a:cubicBezTo>
                    <a:cubicBezTo>
                      <a:pt x="27517" y="8204"/>
                      <a:pt x="28400" y="8117"/>
                      <a:pt x="28950" y="7570"/>
                    </a:cubicBezTo>
                    <a:cubicBezTo>
                      <a:pt x="29918" y="6628"/>
                      <a:pt x="29927" y="5079"/>
                      <a:pt x="28973" y="4124"/>
                    </a:cubicBezTo>
                    <a:cubicBezTo>
                      <a:pt x="28500" y="3650"/>
                      <a:pt x="27879" y="3413"/>
                      <a:pt x="27259" y="3413"/>
                    </a:cubicBezTo>
                    <a:cubicBezTo>
                      <a:pt x="26629" y="3413"/>
                      <a:pt x="25999" y="3658"/>
                      <a:pt x="25524" y="4144"/>
                    </a:cubicBezTo>
                    <a:lnTo>
                      <a:pt x="25524" y="4147"/>
                    </a:lnTo>
                    <a:cubicBezTo>
                      <a:pt x="24977" y="4694"/>
                      <a:pt x="24890" y="5577"/>
                      <a:pt x="24890" y="5577"/>
                    </a:cubicBezTo>
                    <a:cubicBezTo>
                      <a:pt x="24861" y="5894"/>
                      <a:pt x="24650" y="6337"/>
                      <a:pt x="24427" y="6560"/>
                    </a:cubicBezTo>
                    <a:lnTo>
                      <a:pt x="24311" y="6677"/>
                    </a:lnTo>
                    <a:cubicBezTo>
                      <a:pt x="24198" y="6789"/>
                      <a:pt x="24050" y="6844"/>
                      <a:pt x="23901" y="6844"/>
                    </a:cubicBezTo>
                    <a:cubicBezTo>
                      <a:pt x="23753" y="6844"/>
                      <a:pt x="23605" y="6789"/>
                      <a:pt x="23492" y="6677"/>
                    </a:cubicBezTo>
                    <a:lnTo>
                      <a:pt x="16983" y="168"/>
                    </a:lnTo>
                    <a:cubicBezTo>
                      <a:pt x="16871" y="56"/>
                      <a:pt x="16724" y="0"/>
                      <a:pt x="16576" y="0"/>
                    </a:cubicBezTo>
                    <a:close/>
                  </a:path>
                </a:pathLst>
              </a:custGeom>
              <a:grpFill/>
              <a:ln>
                <a:headEnd type="none" w="sm" len="sm"/>
                <a:tailEnd type="none" w="sm" len="sm"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" name="Google Shape;12167;p69">
                <a:extLst>
                  <a:ext uri="{FF2B5EF4-FFF2-40B4-BE49-F238E27FC236}">
                    <a16:creationId xmlns:a16="http://schemas.microsoft.com/office/drawing/2014/main" id="{A280526F-9813-DF3A-5B4C-131F1EE6EE88}"/>
                  </a:ext>
                </a:extLst>
              </p:cNvPr>
              <p:cNvSpPr/>
              <p:nvPr/>
            </p:nvSpPr>
            <p:spPr>
              <a:xfrm>
                <a:off x="1691707" y="3184996"/>
                <a:ext cx="378488" cy="377259"/>
              </a:xfrm>
              <a:custGeom>
                <a:avLst/>
                <a:gdLst/>
                <a:ahLst/>
                <a:cxnLst/>
                <a:rect l="l" t="t" r="r" b="b"/>
                <a:pathLst>
                  <a:path w="32955" h="32848" extrusionOk="0">
                    <a:moveTo>
                      <a:pt x="16478" y="1"/>
                    </a:moveTo>
                    <a:cubicBezTo>
                      <a:pt x="16331" y="1"/>
                      <a:pt x="16185" y="57"/>
                      <a:pt x="16073" y="168"/>
                    </a:cubicBezTo>
                    <a:lnTo>
                      <a:pt x="9603" y="6639"/>
                    </a:lnTo>
                    <a:cubicBezTo>
                      <a:pt x="9489" y="6752"/>
                      <a:pt x="9342" y="6809"/>
                      <a:pt x="9195" y="6809"/>
                    </a:cubicBezTo>
                    <a:cubicBezTo>
                      <a:pt x="9048" y="6809"/>
                      <a:pt x="8900" y="6752"/>
                      <a:pt x="8787" y="6639"/>
                    </a:cubicBezTo>
                    <a:lnTo>
                      <a:pt x="8674" y="6526"/>
                    </a:lnTo>
                    <a:cubicBezTo>
                      <a:pt x="8451" y="6303"/>
                      <a:pt x="8244" y="5863"/>
                      <a:pt x="8211" y="5545"/>
                    </a:cubicBezTo>
                    <a:cubicBezTo>
                      <a:pt x="8211" y="5545"/>
                      <a:pt x="8127" y="4669"/>
                      <a:pt x="7581" y="4125"/>
                    </a:cubicBezTo>
                    <a:cubicBezTo>
                      <a:pt x="7109" y="3646"/>
                      <a:pt x="6488" y="3407"/>
                      <a:pt x="5867" y="3407"/>
                    </a:cubicBezTo>
                    <a:cubicBezTo>
                      <a:pt x="5251" y="3407"/>
                      <a:pt x="4634" y="3642"/>
                      <a:pt x="4164" y="4112"/>
                    </a:cubicBezTo>
                    <a:cubicBezTo>
                      <a:pt x="3219" y="5057"/>
                      <a:pt x="3226" y="6590"/>
                      <a:pt x="4177" y="7529"/>
                    </a:cubicBezTo>
                    <a:cubicBezTo>
                      <a:pt x="4721" y="8075"/>
                      <a:pt x="5601" y="8160"/>
                      <a:pt x="5601" y="8160"/>
                    </a:cubicBezTo>
                    <a:cubicBezTo>
                      <a:pt x="5914" y="8189"/>
                      <a:pt x="6354" y="8399"/>
                      <a:pt x="6578" y="8622"/>
                    </a:cubicBezTo>
                    <a:lnTo>
                      <a:pt x="6694" y="8735"/>
                    </a:lnTo>
                    <a:cubicBezTo>
                      <a:pt x="6914" y="8962"/>
                      <a:pt x="6914" y="9324"/>
                      <a:pt x="6694" y="9548"/>
                    </a:cubicBezTo>
                    <a:lnTo>
                      <a:pt x="223" y="16018"/>
                    </a:lnTo>
                    <a:cubicBezTo>
                      <a:pt x="0" y="16245"/>
                      <a:pt x="0" y="16607"/>
                      <a:pt x="223" y="16830"/>
                    </a:cubicBezTo>
                    <a:lnTo>
                      <a:pt x="6694" y="23301"/>
                    </a:lnTo>
                    <a:cubicBezTo>
                      <a:pt x="6917" y="23527"/>
                      <a:pt x="6917" y="23890"/>
                      <a:pt x="6694" y="24113"/>
                    </a:cubicBezTo>
                    <a:lnTo>
                      <a:pt x="6688" y="24119"/>
                    </a:lnTo>
                    <a:cubicBezTo>
                      <a:pt x="6464" y="24343"/>
                      <a:pt x="6024" y="24550"/>
                      <a:pt x="5711" y="24579"/>
                    </a:cubicBezTo>
                    <a:cubicBezTo>
                      <a:pt x="5711" y="24579"/>
                      <a:pt x="4831" y="24666"/>
                      <a:pt x="4287" y="25210"/>
                    </a:cubicBezTo>
                    <a:cubicBezTo>
                      <a:pt x="3346" y="26151"/>
                      <a:pt x="3346" y="27675"/>
                      <a:pt x="4287" y="28616"/>
                    </a:cubicBezTo>
                    <a:cubicBezTo>
                      <a:pt x="4756" y="29085"/>
                      <a:pt x="5372" y="29320"/>
                      <a:pt x="5989" y="29320"/>
                    </a:cubicBezTo>
                    <a:cubicBezTo>
                      <a:pt x="6605" y="29320"/>
                      <a:pt x="7221" y="29085"/>
                      <a:pt x="7691" y="28616"/>
                    </a:cubicBezTo>
                    <a:cubicBezTo>
                      <a:pt x="8237" y="28070"/>
                      <a:pt x="8321" y="27193"/>
                      <a:pt x="8321" y="27193"/>
                    </a:cubicBezTo>
                    <a:cubicBezTo>
                      <a:pt x="8354" y="26876"/>
                      <a:pt x="8561" y="26436"/>
                      <a:pt x="8784" y="26213"/>
                    </a:cubicBezTo>
                    <a:lnTo>
                      <a:pt x="8787" y="26209"/>
                    </a:lnTo>
                    <a:cubicBezTo>
                      <a:pt x="8900" y="26098"/>
                      <a:pt x="9048" y="26042"/>
                      <a:pt x="9195" y="26042"/>
                    </a:cubicBezTo>
                    <a:cubicBezTo>
                      <a:pt x="9341" y="26042"/>
                      <a:pt x="9488" y="26098"/>
                      <a:pt x="9599" y="26209"/>
                    </a:cubicBezTo>
                    <a:lnTo>
                      <a:pt x="16070" y="32680"/>
                    </a:lnTo>
                    <a:cubicBezTo>
                      <a:pt x="16183" y="32792"/>
                      <a:pt x="16330" y="32847"/>
                      <a:pt x="16478" y="32847"/>
                    </a:cubicBezTo>
                    <a:cubicBezTo>
                      <a:pt x="16625" y="32847"/>
                      <a:pt x="16772" y="32792"/>
                      <a:pt x="16885" y="32680"/>
                    </a:cubicBezTo>
                    <a:lnTo>
                      <a:pt x="23356" y="26209"/>
                    </a:lnTo>
                    <a:cubicBezTo>
                      <a:pt x="23579" y="25983"/>
                      <a:pt x="23579" y="25620"/>
                      <a:pt x="23356" y="25397"/>
                    </a:cubicBezTo>
                    <a:lnTo>
                      <a:pt x="23281" y="25326"/>
                    </a:lnTo>
                    <a:cubicBezTo>
                      <a:pt x="23058" y="25103"/>
                      <a:pt x="22618" y="24893"/>
                      <a:pt x="22304" y="24863"/>
                    </a:cubicBezTo>
                    <a:cubicBezTo>
                      <a:pt x="22304" y="24863"/>
                      <a:pt x="21428" y="24779"/>
                      <a:pt x="20881" y="24233"/>
                    </a:cubicBezTo>
                    <a:cubicBezTo>
                      <a:pt x="19939" y="23294"/>
                      <a:pt x="19943" y="21767"/>
                      <a:pt x="20881" y="20829"/>
                    </a:cubicBezTo>
                    <a:cubicBezTo>
                      <a:pt x="21351" y="20358"/>
                      <a:pt x="21968" y="20123"/>
                      <a:pt x="22584" y="20123"/>
                    </a:cubicBezTo>
                    <a:cubicBezTo>
                      <a:pt x="23200" y="20123"/>
                      <a:pt x="23817" y="20358"/>
                      <a:pt x="24287" y="20829"/>
                    </a:cubicBezTo>
                    <a:cubicBezTo>
                      <a:pt x="24831" y="21373"/>
                      <a:pt x="24918" y="22253"/>
                      <a:pt x="24918" y="22253"/>
                    </a:cubicBezTo>
                    <a:cubicBezTo>
                      <a:pt x="24947" y="22566"/>
                      <a:pt x="25155" y="23006"/>
                      <a:pt x="25378" y="23230"/>
                    </a:cubicBezTo>
                    <a:lnTo>
                      <a:pt x="25449" y="23301"/>
                    </a:lnTo>
                    <a:cubicBezTo>
                      <a:pt x="25562" y="23412"/>
                      <a:pt x="25709" y="23468"/>
                      <a:pt x="25856" y="23468"/>
                    </a:cubicBezTo>
                    <a:cubicBezTo>
                      <a:pt x="26003" y="23468"/>
                      <a:pt x="26149" y="23412"/>
                      <a:pt x="26261" y="23301"/>
                    </a:cubicBezTo>
                    <a:lnTo>
                      <a:pt x="32732" y="16830"/>
                    </a:lnTo>
                    <a:cubicBezTo>
                      <a:pt x="32955" y="16607"/>
                      <a:pt x="32955" y="16245"/>
                      <a:pt x="32732" y="16018"/>
                    </a:cubicBezTo>
                    <a:lnTo>
                      <a:pt x="26261" y="9548"/>
                    </a:lnTo>
                    <a:cubicBezTo>
                      <a:pt x="26149" y="9436"/>
                      <a:pt x="26003" y="9380"/>
                      <a:pt x="25856" y="9380"/>
                    </a:cubicBezTo>
                    <a:cubicBezTo>
                      <a:pt x="25709" y="9380"/>
                      <a:pt x="25562" y="9436"/>
                      <a:pt x="25449" y="9548"/>
                    </a:cubicBezTo>
                    <a:lnTo>
                      <a:pt x="25381" y="9615"/>
                    </a:lnTo>
                    <a:cubicBezTo>
                      <a:pt x="25158" y="9839"/>
                      <a:pt x="24951" y="10279"/>
                      <a:pt x="24918" y="10596"/>
                    </a:cubicBezTo>
                    <a:cubicBezTo>
                      <a:pt x="24918" y="10596"/>
                      <a:pt x="24834" y="11473"/>
                      <a:pt x="24291" y="12019"/>
                    </a:cubicBezTo>
                    <a:cubicBezTo>
                      <a:pt x="23820" y="12488"/>
                      <a:pt x="23204" y="12723"/>
                      <a:pt x="22587" y="12723"/>
                    </a:cubicBezTo>
                    <a:cubicBezTo>
                      <a:pt x="21971" y="12723"/>
                      <a:pt x="21355" y="12488"/>
                      <a:pt x="20884" y="12019"/>
                    </a:cubicBezTo>
                    <a:cubicBezTo>
                      <a:pt x="19946" y="11078"/>
                      <a:pt x="19946" y="9554"/>
                      <a:pt x="20884" y="8613"/>
                    </a:cubicBezTo>
                    <a:cubicBezTo>
                      <a:pt x="21428" y="8069"/>
                      <a:pt x="22308" y="7985"/>
                      <a:pt x="22308" y="7985"/>
                    </a:cubicBezTo>
                    <a:cubicBezTo>
                      <a:pt x="22621" y="7953"/>
                      <a:pt x="23061" y="7745"/>
                      <a:pt x="23285" y="7522"/>
                    </a:cubicBezTo>
                    <a:lnTo>
                      <a:pt x="23356" y="7454"/>
                    </a:lnTo>
                    <a:cubicBezTo>
                      <a:pt x="23579" y="7228"/>
                      <a:pt x="23579" y="6865"/>
                      <a:pt x="23356" y="6639"/>
                    </a:cubicBezTo>
                    <a:lnTo>
                      <a:pt x="16885" y="168"/>
                    </a:lnTo>
                    <a:cubicBezTo>
                      <a:pt x="16772" y="57"/>
                      <a:pt x="16625" y="1"/>
                      <a:pt x="16478" y="1"/>
                    </a:cubicBezTo>
                    <a:close/>
                  </a:path>
                </a:pathLst>
              </a:custGeom>
              <a:grpFill/>
              <a:ln>
                <a:headEnd type="none" w="sm" len="sm"/>
                <a:tailEnd type="none" w="sm" len="sm"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5" name="Google Shape;12168;p69">
                <a:extLst>
                  <a:ext uri="{FF2B5EF4-FFF2-40B4-BE49-F238E27FC236}">
                    <a16:creationId xmlns:a16="http://schemas.microsoft.com/office/drawing/2014/main" id="{FBB4EC63-0A5C-9A03-92CC-320E9C7C65D3}"/>
                  </a:ext>
                </a:extLst>
              </p:cNvPr>
              <p:cNvSpPr/>
              <p:nvPr/>
            </p:nvSpPr>
            <p:spPr>
              <a:xfrm>
                <a:off x="1499792" y="2993162"/>
                <a:ext cx="378523" cy="377213"/>
              </a:xfrm>
              <a:custGeom>
                <a:avLst/>
                <a:gdLst/>
                <a:ahLst/>
                <a:cxnLst/>
                <a:rect l="l" t="t" r="r" b="b"/>
                <a:pathLst>
                  <a:path w="32958" h="32844" extrusionOk="0">
                    <a:moveTo>
                      <a:pt x="16479" y="0"/>
                    </a:moveTo>
                    <a:cubicBezTo>
                      <a:pt x="16332" y="0"/>
                      <a:pt x="16185" y="56"/>
                      <a:pt x="16073" y="168"/>
                    </a:cubicBezTo>
                    <a:lnTo>
                      <a:pt x="9602" y="6638"/>
                    </a:lnTo>
                    <a:cubicBezTo>
                      <a:pt x="9489" y="6750"/>
                      <a:pt x="9342" y="6806"/>
                      <a:pt x="9195" y="6806"/>
                    </a:cubicBezTo>
                    <a:cubicBezTo>
                      <a:pt x="9048" y="6806"/>
                      <a:pt x="8902" y="6750"/>
                      <a:pt x="8790" y="6638"/>
                    </a:cubicBezTo>
                    <a:lnTo>
                      <a:pt x="8784" y="6632"/>
                    </a:lnTo>
                    <a:cubicBezTo>
                      <a:pt x="8561" y="6408"/>
                      <a:pt x="8354" y="5968"/>
                      <a:pt x="8324" y="5655"/>
                    </a:cubicBezTo>
                    <a:cubicBezTo>
                      <a:pt x="8324" y="5655"/>
                      <a:pt x="8237" y="4775"/>
                      <a:pt x="7694" y="4231"/>
                    </a:cubicBezTo>
                    <a:cubicBezTo>
                      <a:pt x="7222" y="3753"/>
                      <a:pt x="6600" y="3514"/>
                      <a:pt x="5978" y="3514"/>
                    </a:cubicBezTo>
                    <a:cubicBezTo>
                      <a:pt x="5362" y="3514"/>
                      <a:pt x="4745" y="3748"/>
                      <a:pt x="4274" y="4218"/>
                    </a:cubicBezTo>
                    <a:cubicBezTo>
                      <a:pt x="3329" y="5163"/>
                      <a:pt x="3336" y="6696"/>
                      <a:pt x="4287" y="7635"/>
                    </a:cubicBezTo>
                    <a:cubicBezTo>
                      <a:pt x="4834" y="8181"/>
                      <a:pt x="5710" y="8269"/>
                      <a:pt x="5710" y="8269"/>
                    </a:cubicBezTo>
                    <a:cubicBezTo>
                      <a:pt x="6024" y="8298"/>
                      <a:pt x="6464" y="8505"/>
                      <a:pt x="6687" y="8728"/>
                    </a:cubicBezTo>
                    <a:lnTo>
                      <a:pt x="6694" y="8735"/>
                    </a:lnTo>
                    <a:cubicBezTo>
                      <a:pt x="6917" y="8958"/>
                      <a:pt x="6917" y="9320"/>
                      <a:pt x="6694" y="9547"/>
                    </a:cubicBezTo>
                    <a:lnTo>
                      <a:pt x="223" y="16017"/>
                    </a:lnTo>
                    <a:cubicBezTo>
                      <a:pt x="0" y="16241"/>
                      <a:pt x="0" y="16603"/>
                      <a:pt x="223" y="16829"/>
                    </a:cubicBezTo>
                    <a:lnTo>
                      <a:pt x="6694" y="23300"/>
                    </a:lnTo>
                    <a:cubicBezTo>
                      <a:pt x="6805" y="23412"/>
                      <a:pt x="6952" y="23467"/>
                      <a:pt x="7099" y="23467"/>
                    </a:cubicBezTo>
                    <a:cubicBezTo>
                      <a:pt x="7245" y="23467"/>
                      <a:pt x="7393" y="23412"/>
                      <a:pt x="7506" y="23300"/>
                    </a:cubicBezTo>
                    <a:lnTo>
                      <a:pt x="7577" y="23229"/>
                    </a:lnTo>
                    <a:cubicBezTo>
                      <a:pt x="7800" y="23006"/>
                      <a:pt x="8007" y="22566"/>
                      <a:pt x="8040" y="22248"/>
                    </a:cubicBezTo>
                    <a:cubicBezTo>
                      <a:pt x="8040" y="22248"/>
                      <a:pt x="8124" y="21372"/>
                      <a:pt x="8667" y="20825"/>
                    </a:cubicBezTo>
                    <a:cubicBezTo>
                      <a:pt x="9138" y="20347"/>
                      <a:pt x="9760" y="20108"/>
                      <a:pt x="10383" y="20108"/>
                    </a:cubicBezTo>
                    <a:cubicBezTo>
                      <a:pt x="11000" y="20108"/>
                      <a:pt x="11617" y="20343"/>
                      <a:pt x="12087" y="20815"/>
                    </a:cubicBezTo>
                    <a:cubicBezTo>
                      <a:pt x="13032" y="21760"/>
                      <a:pt x="13025" y="23293"/>
                      <a:pt x="12074" y="24232"/>
                    </a:cubicBezTo>
                    <a:cubicBezTo>
                      <a:pt x="11531" y="24775"/>
                      <a:pt x="10651" y="24863"/>
                      <a:pt x="10651" y="24863"/>
                    </a:cubicBezTo>
                    <a:cubicBezTo>
                      <a:pt x="10337" y="24892"/>
                      <a:pt x="9897" y="25099"/>
                      <a:pt x="9674" y="25322"/>
                    </a:cubicBezTo>
                    <a:lnTo>
                      <a:pt x="9602" y="25393"/>
                    </a:lnTo>
                    <a:cubicBezTo>
                      <a:pt x="9376" y="25620"/>
                      <a:pt x="9376" y="25982"/>
                      <a:pt x="9602" y="26205"/>
                    </a:cubicBezTo>
                    <a:lnTo>
                      <a:pt x="16073" y="32676"/>
                    </a:lnTo>
                    <a:cubicBezTo>
                      <a:pt x="16185" y="32787"/>
                      <a:pt x="16331" y="32843"/>
                      <a:pt x="16478" y="32843"/>
                    </a:cubicBezTo>
                    <a:cubicBezTo>
                      <a:pt x="16625" y="32843"/>
                      <a:pt x="16772" y="32787"/>
                      <a:pt x="16885" y="32676"/>
                    </a:cubicBezTo>
                    <a:lnTo>
                      <a:pt x="23356" y="26205"/>
                    </a:lnTo>
                    <a:cubicBezTo>
                      <a:pt x="23579" y="25982"/>
                      <a:pt x="23579" y="25620"/>
                      <a:pt x="23356" y="25393"/>
                    </a:cubicBezTo>
                    <a:lnTo>
                      <a:pt x="23288" y="25325"/>
                    </a:lnTo>
                    <a:cubicBezTo>
                      <a:pt x="23061" y="25102"/>
                      <a:pt x="22621" y="24895"/>
                      <a:pt x="22307" y="24866"/>
                    </a:cubicBezTo>
                    <a:cubicBezTo>
                      <a:pt x="22307" y="24866"/>
                      <a:pt x="21431" y="24778"/>
                      <a:pt x="20884" y="24235"/>
                    </a:cubicBezTo>
                    <a:cubicBezTo>
                      <a:pt x="19942" y="23293"/>
                      <a:pt x="19942" y="21770"/>
                      <a:pt x="20884" y="20828"/>
                    </a:cubicBezTo>
                    <a:cubicBezTo>
                      <a:pt x="21354" y="20359"/>
                      <a:pt x="21971" y="20125"/>
                      <a:pt x="22587" y="20125"/>
                    </a:cubicBezTo>
                    <a:cubicBezTo>
                      <a:pt x="23203" y="20125"/>
                      <a:pt x="23820" y="20359"/>
                      <a:pt x="24291" y="20828"/>
                    </a:cubicBezTo>
                    <a:cubicBezTo>
                      <a:pt x="24834" y="21372"/>
                      <a:pt x="24918" y="22252"/>
                      <a:pt x="24918" y="22252"/>
                    </a:cubicBezTo>
                    <a:cubicBezTo>
                      <a:pt x="24951" y="22566"/>
                      <a:pt x="25158" y="23006"/>
                      <a:pt x="25381" y="23229"/>
                    </a:cubicBezTo>
                    <a:lnTo>
                      <a:pt x="25452" y="23300"/>
                    </a:lnTo>
                    <a:cubicBezTo>
                      <a:pt x="25564" y="23412"/>
                      <a:pt x="25710" y="23467"/>
                      <a:pt x="25857" y="23467"/>
                    </a:cubicBezTo>
                    <a:cubicBezTo>
                      <a:pt x="26004" y="23467"/>
                      <a:pt x="26151" y="23412"/>
                      <a:pt x="26264" y="23300"/>
                    </a:cubicBezTo>
                    <a:lnTo>
                      <a:pt x="32735" y="16829"/>
                    </a:lnTo>
                    <a:cubicBezTo>
                      <a:pt x="32958" y="16603"/>
                      <a:pt x="32958" y="16241"/>
                      <a:pt x="32735" y="16017"/>
                    </a:cubicBezTo>
                    <a:lnTo>
                      <a:pt x="26264" y="9547"/>
                    </a:lnTo>
                    <a:cubicBezTo>
                      <a:pt x="26041" y="9320"/>
                      <a:pt x="26041" y="8958"/>
                      <a:pt x="26264" y="8735"/>
                    </a:cubicBezTo>
                    <a:lnTo>
                      <a:pt x="26377" y="8618"/>
                    </a:lnTo>
                    <a:cubicBezTo>
                      <a:pt x="26600" y="8395"/>
                      <a:pt x="27044" y="8188"/>
                      <a:pt x="27358" y="8156"/>
                    </a:cubicBezTo>
                    <a:cubicBezTo>
                      <a:pt x="27358" y="8156"/>
                      <a:pt x="28234" y="8071"/>
                      <a:pt x="28781" y="7528"/>
                    </a:cubicBezTo>
                    <a:cubicBezTo>
                      <a:pt x="29732" y="6590"/>
                      <a:pt x="29739" y="5056"/>
                      <a:pt x="28791" y="4108"/>
                    </a:cubicBezTo>
                    <a:cubicBezTo>
                      <a:pt x="28321" y="3638"/>
                      <a:pt x="27705" y="3404"/>
                      <a:pt x="27090" y="3404"/>
                    </a:cubicBezTo>
                    <a:cubicBezTo>
                      <a:pt x="26468" y="3404"/>
                      <a:pt x="25846" y="3643"/>
                      <a:pt x="25374" y="4121"/>
                    </a:cubicBezTo>
                    <a:cubicBezTo>
                      <a:pt x="24831" y="4665"/>
                      <a:pt x="24743" y="5545"/>
                      <a:pt x="24743" y="5545"/>
                    </a:cubicBezTo>
                    <a:cubicBezTo>
                      <a:pt x="24714" y="5858"/>
                      <a:pt x="24507" y="6298"/>
                      <a:pt x="24284" y="6522"/>
                    </a:cubicBezTo>
                    <a:lnTo>
                      <a:pt x="24168" y="6638"/>
                    </a:lnTo>
                    <a:cubicBezTo>
                      <a:pt x="24056" y="6750"/>
                      <a:pt x="23909" y="6806"/>
                      <a:pt x="23762" y="6806"/>
                    </a:cubicBezTo>
                    <a:cubicBezTo>
                      <a:pt x="23614" y="6806"/>
                      <a:pt x="23467" y="6750"/>
                      <a:pt x="23356" y="6638"/>
                    </a:cubicBezTo>
                    <a:lnTo>
                      <a:pt x="16885" y="168"/>
                    </a:lnTo>
                    <a:cubicBezTo>
                      <a:pt x="16773" y="56"/>
                      <a:pt x="16626" y="0"/>
                      <a:pt x="16479" y="0"/>
                    </a:cubicBezTo>
                    <a:close/>
                  </a:path>
                </a:pathLst>
              </a:custGeom>
              <a:grpFill/>
              <a:ln>
                <a:headEnd type="none" w="sm" len="sm"/>
                <a:tailEnd type="none" w="sm" len="sm"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25" name="Google Shape;12166;p69">
              <a:extLst>
                <a:ext uri="{FF2B5EF4-FFF2-40B4-BE49-F238E27FC236}">
                  <a16:creationId xmlns:a16="http://schemas.microsoft.com/office/drawing/2014/main" id="{171E2C08-F30E-1438-F6C4-978852D785DE}"/>
                </a:ext>
              </a:extLst>
            </p:cNvPr>
            <p:cNvSpPr/>
            <p:nvPr/>
          </p:nvSpPr>
          <p:spPr>
            <a:xfrm>
              <a:off x="6266618" y="1614525"/>
              <a:ext cx="1772870" cy="176682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3F40A4F-F6E4-541E-310C-5728593064B0}"/>
              </a:ext>
            </a:extLst>
          </p:cNvPr>
          <p:cNvSpPr txBox="1"/>
          <p:nvPr/>
        </p:nvSpPr>
        <p:spPr>
          <a:xfrm>
            <a:off x="1208407" y="2361937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Raw Data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5BBAD21-547E-6469-B48E-63E226AAFE35}"/>
              </a:ext>
            </a:extLst>
          </p:cNvPr>
          <p:cNvSpPr txBox="1"/>
          <p:nvPr/>
        </p:nvSpPr>
        <p:spPr>
          <a:xfrm>
            <a:off x="2967722" y="2361937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Preprocessing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95F0EA4-0AEB-5197-4E27-5DA4D08A9A1E}"/>
              </a:ext>
            </a:extLst>
          </p:cNvPr>
          <p:cNvSpPr txBox="1"/>
          <p:nvPr/>
        </p:nvSpPr>
        <p:spPr>
          <a:xfrm>
            <a:off x="4740592" y="2361937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Feature Fusion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E160582-DC79-3F6B-D5D1-FE74C9B5ACED}"/>
              </a:ext>
            </a:extLst>
          </p:cNvPr>
          <p:cNvSpPr txBox="1"/>
          <p:nvPr/>
        </p:nvSpPr>
        <p:spPr>
          <a:xfrm>
            <a:off x="6341587" y="2361936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Leakage-Safe Split</a:t>
            </a: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9E59B24A-D7F3-1F97-E344-218C151401FD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2180148" y="2515826"/>
            <a:ext cx="787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F680139-A58C-4D2D-914A-ACC4FDAB4F34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4346626" y="2515826"/>
            <a:ext cx="3939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5A06B2B-1F86-DA37-15D6-D2A20948E478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060141" y="2515825"/>
            <a:ext cx="2814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B446EDF5-7CA7-488A-937D-0938A60D4FA4}"/>
              </a:ext>
            </a:extLst>
          </p:cNvPr>
          <p:cNvSpPr txBox="1"/>
          <p:nvPr/>
        </p:nvSpPr>
        <p:spPr>
          <a:xfrm>
            <a:off x="2074923" y="3240238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Pair Generation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4" name="文本框 2303">
            <a:extLst>
              <a:ext uri="{FF2B5EF4-FFF2-40B4-BE49-F238E27FC236}">
                <a16:creationId xmlns:a16="http://schemas.microsoft.com/office/drawing/2014/main" id="{A43EB554-B58D-4688-8A14-E800A2DD75C6}"/>
              </a:ext>
            </a:extLst>
          </p:cNvPr>
          <p:cNvSpPr txBox="1"/>
          <p:nvPr/>
        </p:nvSpPr>
        <p:spPr>
          <a:xfrm>
            <a:off x="3809907" y="3240237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Model Training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5" name="文本框 2304">
            <a:extLst>
              <a:ext uri="{FF2B5EF4-FFF2-40B4-BE49-F238E27FC236}">
                <a16:creationId xmlns:a16="http://schemas.microsoft.com/office/drawing/2014/main" id="{AA7E386D-2019-4E4A-CFA0-CD00CD777EC7}"/>
              </a:ext>
            </a:extLst>
          </p:cNvPr>
          <p:cNvSpPr txBox="1"/>
          <p:nvPr/>
        </p:nvSpPr>
        <p:spPr>
          <a:xfrm>
            <a:off x="5743627" y="3237141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Evaluation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307" name="直线箭头连接符 2306">
            <a:extLst>
              <a:ext uri="{FF2B5EF4-FFF2-40B4-BE49-F238E27FC236}">
                <a16:creationId xmlns:a16="http://schemas.microsoft.com/office/drawing/2014/main" id="{004775B2-1855-8CC2-7A4D-872018BAF44B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694278" y="2669714"/>
            <a:ext cx="626788" cy="634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11" name="直线箭头连接符 2310">
            <a:extLst>
              <a:ext uri="{FF2B5EF4-FFF2-40B4-BE49-F238E27FC236}">
                <a16:creationId xmlns:a16="http://schemas.microsoft.com/office/drawing/2014/main" id="{C88D72BB-205F-D346-BD8F-4BD7BBE25B99}"/>
              </a:ext>
            </a:extLst>
          </p:cNvPr>
          <p:cNvCxnSpPr>
            <a:cxnSpLocks/>
            <a:stCxn id="63" idx="3"/>
            <a:endCxn id="2304" idx="1"/>
          </p:cNvCxnSpPr>
          <p:nvPr/>
        </p:nvCxnSpPr>
        <p:spPr>
          <a:xfrm flipV="1">
            <a:off x="3513137" y="3394126"/>
            <a:ext cx="29677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19" name="直线箭头连接符 2318">
            <a:extLst>
              <a:ext uri="{FF2B5EF4-FFF2-40B4-BE49-F238E27FC236}">
                <a16:creationId xmlns:a16="http://schemas.microsoft.com/office/drawing/2014/main" id="{9E1DD2E9-39F6-8135-131B-BCE6FC4FB7C8}"/>
              </a:ext>
            </a:extLst>
          </p:cNvPr>
          <p:cNvCxnSpPr>
            <a:cxnSpLocks/>
            <a:stCxn id="2304" idx="3"/>
            <a:endCxn id="2305" idx="1"/>
          </p:cNvCxnSpPr>
          <p:nvPr/>
        </p:nvCxnSpPr>
        <p:spPr>
          <a:xfrm flipV="1">
            <a:off x="5177589" y="3391030"/>
            <a:ext cx="566038" cy="3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323" name="Google Shape;11838;p69">
            <a:extLst>
              <a:ext uri="{FF2B5EF4-FFF2-40B4-BE49-F238E27FC236}">
                <a16:creationId xmlns:a16="http://schemas.microsoft.com/office/drawing/2014/main" id="{33D0F393-D58A-76B0-70C1-BFEDE14FABCC}"/>
              </a:ext>
            </a:extLst>
          </p:cNvPr>
          <p:cNvGrpSpPr>
            <a:grpSpLocks noChangeAspect="1"/>
          </p:cNvGrpSpPr>
          <p:nvPr/>
        </p:nvGrpSpPr>
        <p:grpSpPr>
          <a:xfrm>
            <a:off x="7301488" y="3529804"/>
            <a:ext cx="1475999" cy="1473782"/>
            <a:chOff x="1187048" y="238125"/>
            <a:chExt cx="5256397" cy="5248476"/>
          </a:xfrm>
          <a:solidFill>
            <a:srgbClr val="ECB7B1">
              <a:alpha val="69804"/>
            </a:srgbClr>
          </a:solidFill>
        </p:grpSpPr>
        <p:sp>
          <p:nvSpPr>
            <p:cNvPr id="2324" name="Google Shape;11839;p69">
              <a:extLst>
                <a:ext uri="{FF2B5EF4-FFF2-40B4-BE49-F238E27FC236}">
                  <a16:creationId xmlns:a16="http://schemas.microsoft.com/office/drawing/2014/main" id="{7B84660A-63A4-CD11-7A6C-B2D50B92B668}"/>
                </a:ext>
              </a:extLst>
            </p:cNvPr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Scikit-learn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25" name="Google Shape;11840;p69">
              <a:extLst>
                <a:ext uri="{FF2B5EF4-FFF2-40B4-BE49-F238E27FC236}">
                  <a16:creationId xmlns:a16="http://schemas.microsoft.com/office/drawing/2014/main" id="{B9D1982C-2B92-D68D-4B0A-DB3E301C97DC}"/>
                </a:ext>
              </a:extLst>
            </p:cNvPr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Light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GBM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26" name="Google Shape;11841;p69">
              <a:extLst>
                <a:ext uri="{FF2B5EF4-FFF2-40B4-BE49-F238E27FC236}">
                  <a16:creationId xmlns:a16="http://schemas.microsoft.com/office/drawing/2014/main" id="{B6DBB8C6-FBAC-9EEC-DBD8-DF63D97E0220}"/>
                </a:ext>
              </a:extLst>
            </p:cNvPr>
            <p:cNvSpPr/>
            <p:nvPr/>
          </p:nvSpPr>
          <p:spPr>
            <a:xfrm>
              <a:off x="3812709" y="244503"/>
              <a:ext cx="2628649" cy="3170613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  SBERT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27" name="Google Shape;11842;p69">
              <a:extLst>
                <a:ext uri="{FF2B5EF4-FFF2-40B4-BE49-F238E27FC236}">
                  <a16:creationId xmlns:a16="http://schemas.microsoft.com/office/drawing/2014/main" id="{A027B788-E05F-01A4-9F0A-6431C1754064}"/>
                </a:ext>
              </a:extLst>
            </p:cNvPr>
            <p:cNvSpPr/>
            <p:nvPr/>
          </p:nvSpPr>
          <p:spPr>
            <a:xfrm>
              <a:off x="3244845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grpFill/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Efficient-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Net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328" name="Google Shape;2396;p36">
            <a:extLst>
              <a:ext uri="{FF2B5EF4-FFF2-40B4-BE49-F238E27FC236}">
                <a16:creationId xmlns:a16="http://schemas.microsoft.com/office/drawing/2014/main" id="{81F286C9-6298-2087-2997-3C392EE5DC36}"/>
              </a:ext>
            </a:extLst>
          </p:cNvPr>
          <p:cNvSpPr/>
          <p:nvPr/>
        </p:nvSpPr>
        <p:spPr>
          <a:xfrm>
            <a:off x="3513137" y="725000"/>
            <a:ext cx="30873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29" name="Google Shape;2397;p36">
            <a:extLst>
              <a:ext uri="{FF2B5EF4-FFF2-40B4-BE49-F238E27FC236}">
                <a16:creationId xmlns:a16="http://schemas.microsoft.com/office/drawing/2014/main" id="{EB834D43-92F9-1BA6-F752-4F3B292E9FA2}"/>
              </a:ext>
            </a:extLst>
          </p:cNvPr>
          <p:cNvSpPr txBox="1">
            <a:spLocks/>
          </p:cNvSpPr>
          <p:nvPr/>
        </p:nvSpPr>
        <p:spPr>
          <a:xfrm>
            <a:off x="3513137" y="349371"/>
            <a:ext cx="38589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est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Technical Architecture Overview</a:t>
            </a:r>
          </a:p>
        </p:txBody>
      </p:sp>
    </p:spTree>
    <p:extLst>
      <p:ext uri="{BB962C8B-B14F-4D97-AF65-F5344CB8AC3E}">
        <p14:creationId xmlns:p14="http://schemas.microsoft.com/office/powerpoint/2010/main" val="2486495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>
          <a:extLst>
            <a:ext uri="{FF2B5EF4-FFF2-40B4-BE49-F238E27FC236}">
              <a16:creationId xmlns:a16="http://schemas.microsoft.com/office/drawing/2014/main" id="{D5C60C33-C0BE-4BBA-731C-09660D011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33">
            <a:extLst>
              <a:ext uri="{FF2B5EF4-FFF2-40B4-BE49-F238E27FC236}">
                <a16:creationId xmlns:a16="http://schemas.microsoft.com/office/drawing/2014/main" id="{58512885-ADC4-7164-34AC-F52877DA5FE1}"/>
              </a:ext>
            </a:extLst>
          </p:cNvPr>
          <p:cNvSpPr/>
          <p:nvPr/>
        </p:nvSpPr>
        <p:spPr>
          <a:xfrm>
            <a:off x="0" y="864975"/>
            <a:ext cx="29379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3" name="Google Shape;2313;p33">
            <a:extLst>
              <a:ext uri="{FF2B5EF4-FFF2-40B4-BE49-F238E27FC236}">
                <a16:creationId xmlns:a16="http://schemas.microsoft.com/office/drawing/2014/main" id="{D84BD03B-9CC2-D68D-A11B-252B41CDA7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03315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100"/>
            </a:pPr>
            <a:r>
              <a:rPr lang="en-US" dirty="0"/>
              <a:t>Multi-Modal Fusion</a:t>
            </a:r>
            <a:endParaRPr dirty="0"/>
          </a:p>
        </p:txBody>
      </p:sp>
      <p:sp>
        <p:nvSpPr>
          <p:cNvPr id="2328" name="Google Shape;2396;p36">
            <a:extLst>
              <a:ext uri="{FF2B5EF4-FFF2-40B4-BE49-F238E27FC236}">
                <a16:creationId xmlns:a16="http://schemas.microsoft.com/office/drawing/2014/main" id="{D375C635-D3B3-3CFC-F23E-337B8ECA9CB3}"/>
              </a:ext>
            </a:extLst>
          </p:cNvPr>
          <p:cNvSpPr/>
          <p:nvPr/>
        </p:nvSpPr>
        <p:spPr>
          <a:xfrm>
            <a:off x="3513137" y="725000"/>
            <a:ext cx="30873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29" name="Google Shape;2397;p36">
            <a:extLst>
              <a:ext uri="{FF2B5EF4-FFF2-40B4-BE49-F238E27FC236}">
                <a16:creationId xmlns:a16="http://schemas.microsoft.com/office/drawing/2014/main" id="{3A12403C-32EA-FE74-2F67-4EFECC827487}"/>
              </a:ext>
            </a:extLst>
          </p:cNvPr>
          <p:cNvSpPr txBox="1">
            <a:spLocks/>
          </p:cNvSpPr>
          <p:nvPr/>
        </p:nvSpPr>
        <p:spPr>
          <a:xfrm>
            <a:off x="3513137" y="349371"/>
            <a:ext cx="38589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est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Technical Architecture Overview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639CE4-14D7-E008-7FCD-7F6E482F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000" y="1647629"/>
            <a:ext cx="5508000" cy="2880573"/>
          </a:xfrm>
          <a:prstGeom prst="rect">
            <a:avLst/>
          </a:prstGeom>
        </p:spPr>
      </p:pic>
      <p:sp>
        <p:nvSpPr>
          <p:cNvPr id="4" name="Google Shape;2314;p33">
            <a:extLst>
              <a:ext uri="{FF2B5EF4-FFF2-40B4-BE49-F238E27FC236}">
                <a16:creationId xmlns:a16="http://schemas.microsoft.com/office/drawing/2014/main" id="{AD58BBA9-D4DF-1F16-2E4D-19B08FE07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205" y="1647629"/>
            <a:ext cx="3589795" cy="1741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 eaLnBrk="0" fontAlgn="base" latinLnBrk="0" hangingPunct="0">
              <a:spcAft>
                <a:spcPts val="600"/>
              </a:spcAft>
              <a:buClr>
                <a:srgbClr val="44584F"/>
              </a:buClr>
              <a:buSzPts val="1100"/>
              <a:tabLst/>
            </a:pPr>
            <a:r>
              <a:rPr lang="zh-CN" altLang="zh-CN" dirty="0"/>
              <a:t>End‑to‑end pipeline: raw CSV → deployable model</a:t>
            </a:r>
          </a:p>
          <a:p>
            <a:pPr defTabSz="914400" eaLnBrk="0" fontAlgn="base" latinLnBrk="0" hangingPunct="0">
              <a:spcAft>
                <a:spcPts val="600"/>
              </a:spcAft>
              <a:buClr>
                <a:srgbClr val="44584F"/>
              </a:buClr>
              <a:buSzPts val="1100"/>
              <a:tabLst/>
            </a:pPr>
            <a:r>
              <a:rPr lang="zh-CN" altLang="zh-CN" dirty="0"/>
              <a:t>Modular design: preprocessing, fusion, training, evaluation</a:t>
            </a:r>
          </a:p>
          <a:p>
            <a:pPr defTabSz="914400" eaLnBrk="0" fontAlgn="base" latinLnBrk="0" hangingPunct="0">
              <a:spcAft>
                <a:spcPts val="600"/>
              </a:spcAft>
              <a:buClr>
                <a:srgbClr val="44584F"/>
              </a:buClr>
              <a:buSzPts val="1100"/>
              <a:tabLst/>
            </a:pPr>
            <a:r>
              <a:rPr lang="zh-CN" altLang="zh-CN" dirty="0"/>
              <a:t>Leakage‑safe split by posting_id</a:t>
            </a:r>
          </a:p>
          <a:p>
            <a:pPr defTabSz="914400" eaLnBrk="0" fontAlgn="base" latinLnBrk="0" hangingPunct="0">
              <a:spcAft>
                <a:spcPts val="600"/>
              </a:spcAft>
              <a:buClr>
                <a:srgbClr val="44584F"/>
              </a:buClr>
              <a:buSzPts val="1100"/>
              <a:tabLst/>
            </a:pPr>
            <a:r>
              <a:rPr lang="zh-CN" altLang="zh-CN" dirty="0"/>
              <a:t>Core stack: Scikit‑learn, LightGBM, SBERT, EfficientNet</a:t>
            </a:r>
          </a:p>
          <a:p>
            <a:pPr defTabSz="914400" eaLnBrk="0" fontAlgn="base" latinLnBrk="0" hangingPunct="0">
              <a:spcAft>
                <a:spcPts val="600"/>
              </a:spcAft>
              <a:buClr>
                <a:srgbClr val="44584F"/>
              </a:buClr>
              <a:buSzPts val="1100"/>
              <a:tabLst/>
            </a:pPr>
            <a:r>
              <a:rPr lang="zh-CN" altLang="zh-CN" dirty="0"/>
              <a:t>Automated and reproducible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32"/>
          <p:cNvSpPr/>
          <p:nvPr/>
        </p:nvSpPr>
        <p:spPr>
          <a:xfrm rot="10800000" flipH="1">
            <a:off x="717599" y="1741900"/>
            <a:ext cx="1313700" cy="5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2"/>
          <p:cNvSpPr txBox="1">
            <a:spLocks noGrp="1"/>
          </p:cNvSpPr>
          <p:nvPr>
            <p:ph type="title"/>
          </p:nvPr>
        </p:nvSpPr>
        <p:spPr>
          <a:xfrm>
            <a:off x="717550" y="2352040"/>
            <a:ext cx="502221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Introduction</a:t>
            </a:r>
          </a:p>
        </p:txBody>
      </p:sp>
      <p:sp>
        <p:nvSpPr>
          <p:cNvPr id="2305" name="Google Shape;2305;p32"/>
          <p:cNvSpPr txBox="1">
            <a:spLocks noGrp="1"/>
          </p:cNvSpPr>
          <p:nvPr>
            <p:ph type="title" idx="2"/>
          </p:nvPr>
        </p:nvSpPr>
        <p:spPr>
          <a:xfrm>
            <a:off x="717600" y="1528000"/>
            <a:ext cx="1535400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</a:p>
        </p:txBody>
      </p:sp>
      <p:sp>
        <p:nvSpPr>
          <p:cNvPr id="2306" name="Google Shape;2306;p32"/>
          <p:cNvSpPr txBox="1">
            <a:spLocks noGrp="1"/>
          </p:cNvSpPr>
          <p:nvPr>
            <p:ph type="subTitle" idx="1"/>
          </p:nvPr>
        </p:nvSpPr>
        <p:spPr>
          <a:xfrm>
            <a:off x="715100" y="3193950"/>
            <a:ext cx="40179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pic>
        <p:nvPicPr>
          <p:cNvPr id="2307" name="Google Shape;2307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08141" y="1288198"/>
            <a:ext cx="2489475" cy="31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1">
          <a:extLst>
            <a:ext uri="{FF2B5EF4-FFF2-40B4-BE49-F238E27FC236}">
              <a16:creationId xmlns:a16="http://schemas.microsoft.com/office/drawing/2014/main" id="{6A1DFD0E-B591-228B-0BDE-58D00630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p56">
            <a:extLst>
              <a:ext uri="{FF2B5EF4-FFF2-40B4-BE49-F238E27FC236}">
                <a16:creationId xmlns:a16="http://schemas.microsoft.com/office/drawing/2014/main" id="{D39DA0EB-ED91-BD5C-55B9-E3916167E427}"/>
              </a:ext>
            </a:extLst>
          </p:cNvPr>
          <p:cNvSpPr/>
          <p:nvPr/>
        </p:nvSpPr>
        <p:spPr>
          <a:xfrm rot="10800000">
            <a:off x="21" y="43"/>
            <a:ext cx="1514452" cy="861159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4215" name="Google Shape;4215;p56">
            <a:extLst>
              <a:ext uri="{FF2B5EF4-FFF2-40B4-BE49-F238E27FC236}">
                <a16:creationId xmlns:a16="http://schemas.microsoft.com/office/drawing/2014/main" id="{1E6D1CA8-82A9-2A26-E559-49638BE9EDB7}"/>
              </a:ext>
            </a:extLst>
          </p:cNvPr>
          <p:cNvSpPr/>
          <p:nvPr/>
        </p:nvSpPr>
        <p:spPr>
          <a:xfrm>
            <a:off x="7577397" y="4267197"/>
            <a:ext cx="1566624" cy="876241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4216" name="Google Shape;4216;p56">
            <a:extLst>
              <a:ext uri="{FF2B5EF4-FFF2-40B4-BE49-F238E27FC236}">
                <a16:creationId xmlns:a16="http://schemas.microsoft.com/office/drawing/2014/main" id="{C7998899-0F17-4820-7B58-B88BCC1C6607}"/>
              </a:ext>
            </a:extLst>
          </p:cNvPr>
          <p:cNvGrpSpPr/>
          <p:nvPr/>
        </p:nvGrpSpPr>
        <p:grpSpPr>
          <a:xfrm>
            <a:off x="342316" y="3179473"/>
            <a:ext cx="593164" cy="1161172"/>
            <a:chOff x="4921825" y="870250"/>
            <a:chExt cx="407925" cy="798550"/>
          </a:xfrm>
        </p:grpSpPr>
        <p:sp>
          <p:nvSpPr>
            <p:cNvPr id="4217" name="Google Shape;4217;p56">
              <a:extLst>
                <a:ext uri="{FF2B5EF4-FFF2-40B4-BE49-F238E27FC236}">
                  <a16:creationId xmlns:a16="http://schemas.microsoft.com/office/drawing/2014/main" id="{71DEA279-B1CD-7E58-3C25-21A8029AFFDC}"/>
                </a:ext>
              </a:extLst>
            </p:cNvPr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8" name="Google Shape;4218;p56">
              <a:extLst>
                <a:ext uri="{FF2B5EF4-FFF2-40B4-BE49-F238E27FC236}">
                  <a16:creationId xmlns:a16="http://schemas.microsoft.com/office/drawing/2014/main" id="{CDA00905-71C1-920C-666D-0ED9AA77B501}"/>
                </a:ext>
              </a:extLst>
            </p:cNvPr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56">
              <a:extLst>
                <a:ext uri="{FF2B5EF4-FFF2-40B4-BE49-F238E27FC236}">
                  <a16:creationId xmlns:a16="http://schemas.microsoft.com/office/drawing/2014/main" id="{DE8C5F67-334E-D575-2747-640FC7E6F97A}"/>
                </a:ext>
              </a:extLst>
            </p:cNvPr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56">
              <a:extLst>
                <a:ext uri="{FF2B5EF4-FFF2-40B4-BE49-F238E27FC236}">
                  <a16:creationId xmlns:a16="http://schemas.microsoft.com/office/drawing/2014/main" id="{F562D7A4-8C39-C229-4006-DDCE2CA8E7CF}"/>
                </a:ext>
              </a:extLst>
            </p:cNvPr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56">
              <a:extLst>
                <a:ext uri="{FF2B5EF4-FFF2-40B4-BE49-F238E27FC236}">
                  <a16:creationId xmlns:a16="http://schemas.microsoft.com/office/drawing/2014/main" id="{2D00CE37-C5B1-9578-BB8B-8B603A05C272}"/>
                </a:ext>
              </a:extLst>
            </p:cNvPr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56">
              <a:extLst>
                <a:ext uri="{FF2B5EF4-FFF2-40B4-BE49-F238E27FC236}">
                  <a16:creationId xmlns:a16="http://schemas.microsoft.com/office/drawing/2014/main" id="{D789F747-E45C-D588-780C-629CBE7FDCD8}"/>
                </a:ext>
              </a:extLst>
            </p:cNvPr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56">
              <a:extLst>
                <a:ext uri="{FF2B5EF4-FFF2-40B4-BE49-F238E27FC236}">
                  <a16:creationId xmlns:a16="http://schemas.microsoft.com/office/drawing/2014/main" id="{23EE8E7F-B6CB-B3B7-13F1-579C581F3899}"/>
                </a:ext>
              </a:extLst>
            </p:cNvPr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56">
              <a:extLst>
                <a:ext uri="{FF2B5EF4-FFF2-40B4-BE49-F238E27FC236}">
                  <a16:creationId xmlns:a16="http://schemas.microsoft.com/office/drawing/2014/main" id="{FC3EF4F2-FF30-18C2-EED2-B590B027E6A9}"/>
                </a:ext>
              </a:extLst>
            </p:cNvPr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56">
              <a:extLst>
                <a:ext uri="{FF2B5EF4-FFF2-40B4-BE49-F238E27FC236}">
                  <a16:creationId xmlns:a16="http://schemas.microsoft.com/office/drawing/2014/main" id="{5FA4AC52-2394-5768-95AD-B31DACA2370B}"/>
                </a:ext>
              </a:extLst>
            </p:cNvPr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6" name="Google Shape;4226;p56">
              <a:extLst>
                <a:ext uri="{FF2B5EF4-FFF2-40B4-BE49-F238E27FC236}">
                  <a16:creationId xmlns:a16="http://schemas.microsoft.com/office/drawing/2014/main" id="{5CBD5571-6C4D-23CD-38A3-D424AB82B6E3}"/>
                </a:ext>
              </a:extLst>
            </p:cNvPr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56">
              <a:extLst>
                <a:ext uri="{FF2B5EF4-FFF2-40B4-BE49-F238E27FC236}">
                  <a16:creationId xmlns:a16="http://schemas.microsoft.com/office/drawing/2014/main" id="{11211136-BAE1-B6F5-A224-8A369B03F941}"/>
                </a:ext>
              </a:extLst>
            </p:cNvPr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56">
              <a:extLst>
                <a:ext uri="{FF2B5EF4-FFF2-40B4-BE49-F238E27FC236}">
                  <a16:creationId xmlns:a16="http://schemas.microsoft.com/office/drawing/2014/main" id="{F7E721E4-0A94-7916-4F50-9D7481EEFB4D}"/>
                </a:ext>
              </a:extLst>
            </p:cNvPr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56">
              <a:extLst>
                <a:ext uri="{FF2B5EF4-FFF2-40B4-BE49-F238E27FC236}">
                  <a16:creationId xmlns:a16="http://schemas.microsoft.com/office/drawing/2014/main" id="{F7719688-325C-2207-70B7-DBD800A1D8E8}"/>
                </a:ext>
              </a:extLst>
            </p:cNvPr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56">
              <a:extLst>
                <a:ext uri="{FF2B5EF4-FFF2-40B4-BE49-F238E27FC236}">
                  <a16:creationId xmlns:a16="http://schemas.microsoft.com/office/drawing/2014/main" id="{A8C983D8-006E-D597-BCFB-7B084A5CB863}"/>
                </a:ext>
              </a:extLst>
            </p:cNvPr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56">
              <a:extLst>
                <a:ext uri="{FF2B5EF4-FFF2-40B4-BE49-F238E27FC236}">
                  <a16:creationId xmlns:a16="http://schemas.microsoft.com/office/drawing/2014/main" id="{BE0C83FD-5F5B-30C0-7633-0A81555B6F51}"/>
                </a:ext>
              </a:extLst>
            </p:cNvPr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56">
              <a:extLst>
                <a:ext uri="{FF2B5EF4-FFF2-40B4-BE49-F238E27FC236}">
                  <a16:creationId xmlns:a16="http://schemas.microsoft.com/office/drawing/2014/main" id="{EFF081E9-02C0-238F-F4A6-38DF956D7A19}"/>
                </a:ext>
              </a:extLst>
            </p:cNvPr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56">
              <a:extLst>
                <a:ext uri="{FF2B5EF4-FFF2-40B4-BE49-F238E27FC236}">
                  <a16:creationId xmlns:a16="http://schemas.microsoft.com/office/drawing/2014/main" id="{35927BEF-CE1F-43DD-78B5-9950684F17CD}"/>
                </a:ext>
              </a:extLst>
            </p:cNvPr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56">
              <a:extLst>
                <a:ext uri="{FF2B5EF4-FFF2-40B4-BE49-F238E27FC236}">
                  <a16:creationId xmlns:a16="http://schemas.microsoft.com/office/drawing/2014/main" id="{1274318D-324E-C4E9-E6DE-F16642F42DDF}"/>
                </a:ext>
              </a:extLst>
            </p:cNvPr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5" name="Google Shape;4235;p56">
              <a:extLst>
                <a:ext uri="{FF2B5EF4-FFF2-40B4-BE49-F238E27FC236}">
                  <a16:creationId xmlns:a16="http://schemas.microsoft.com/office/drawing/2014/main" id="{48BA5A43-9B79-3855-F177-CE21AE58D4EA}"/>
                </a:ext>
              </a:extLst>
            </p:cNvPr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6" name="Google Shape;4236;p56">
              <a:extLst>
                <a:ext uri="{FF2B5EF4-FFF2-40B4-BE49-F238E27FC236}">
                  <a16:creationId xmlns:a16="http://schemas.microsoft.com/office/drawing/2014/main" id="{22FD331F-ABD4-451A-0232-AEFBFB4B98D5}"/>
                </a:ext>
              </a:extLst>
            </p:cNvPr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56">
              <a:extLst>
                <a:ext uri="{FF2B5EF4-FFF2-40B4-BE49-F238E27FC236}">
                  <a16:creationId xmlns:a16="http://schemas.microsoft.com/office/drawing/2014/main" id="{3F079C48-C79E-AA48-A886-581B81AB09E9}"/>
                </a:ext>
              </a:extLst>
            </p:cNvPr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56">
              <a:extLst>
                <a:ext uri="{FF2B5EF4-FFF2-40B4-BE49-F238E27FC236}">
                  <a16:creationId xmlns:a16="http://schemas.microsoft.com/office/drawing/2014/main" id="{CEE12618-5BE2-BBFB-240B-B952B9051F1F}"/>
                </a:ext>
              </a:extLst>
            </p:cNvPr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56">
              <a:extLst>
                <a:ext uri="{FF2B5EF4-FFF2-40B4-BE49-F238E27FC236}">
                  <a16:creationId xmlns:a16="http://schemas.microsoft.com/office/drawing/2014/main" id="{4B1CA046-5808-A618-726F-48477D6BD043}"/>
                </a:ext>
              </a:extLst>
            </p:cNvPr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56">
              <a:extLst>
                <a:ext uri="{FF2B5EF4-FFF2-40B4-BE49-F238E27FC236}">
                  <a16:creationId xmlns:a16="http://schemas.microsoft.com/office/drawing/2014/main" id="{39687611-42D5-F581-C74F-0EF0F53E83D2}"/>
                </a:ext>
              </a:extLst>
            </p:cNvPr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56">
              <a:extLst>
                <a:ext uri="{FF2B5EF4-FFF2-40B4-BE49-F238E27FC236}">
                  <a16:creationId xmlns:a16="http://schemas.microsoft.com/office/drawing/2014/main" id="{C6A357F5-08B9-8593-5165-216241552BF3}"/>
                </a:ext>
              </a:extLst>
            </p:cNvPr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56">
              <a:extLst>
                <a:ext uri="{FF2B5EF4-FFF2-40B4-BE49-F238E27FC236}">
                  <a16:creationId xmlns:a16="http://schemas.microsoft.com/office/drawing/2014/main" id="{C8BC78D3-6652-64D1-4FA8-2D6803D90B1F}"/>
                </a:ext>
              </a:extLst>
            </p:cNvPr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56">
              <a:extLst>
                <a:ext uri="{FF2B5EF4-FFF2-40B4-BE49-F238E27FC236}">
                  <a16:creationId xmlns:a16="http://schemas.microsoft.com/office/drawing/2014/main" id="{F3A2FAA5-50C9-B411-A066-27EA65BBAAC3}"/>
                </a:ext>
              </a:extLst>
            </p:cNvPr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56">
              <a:extLst>
                <a:ext uri="{FF2B5EF4-FFF2-40B4-BE49-F238E27FC236}">
                  <a16:creationId xmlns:a16="http://schemas.microsoft.com/office/drawing/2014/main" id="{0099A37B-C649-356A-AB0E-625D28F538B2}"/>
                </a:ext>
              </a:extLst>
            </p:cNvPr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56">
              <a:extLst>
                <a:ext uri="{FF2B5EF4-FFF2-40B4-BE49-F238E27FC236}">
                  <a16:creationId xmlns:a16="http://schemas.microsoft.com/office/drawing/2014/main" id="{DC391D93-B2DB-C6DF-8E0F-F76DBD37B2FA}"/>
                </a:ext>
              </a:extLst>
            </p:cNvPr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56">
              <a:extLst>
                <a:ext uri="{FF2B5EF4-FFF2-40B4-BE49-F238E27FC236}">
                  <a16:creationId xmlns:a16="http://schemas.microsoft.com/office/drawing/2014/main" id="{5B02B6D8-BEB7-0FA4-233D-88B61CA0171B}"/>
                </a:ext>
              </a:extLst>
            </p:cNvPr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247" name="Google Shape;4247;p56">
            <a:extLst>
              <a:ext uri="{FF2B5EF4-FFF2-40B4-BE49-F238E27FC236}">
                <a16:creationId xmlns:a16="http://schemas.microsoft.com/office/drawing/2014/main" id="{2507A823-F1C9-FAE7-CE86-2A9BCCF05965}"/>
              </a:ext>
            </a:extLst>
          </p:cNvPr>
          <p:cNvGrpSpPr/>
          <p:nvPr/>
        </p:nvGrpSpPr>
        <p:grpSpPr>
          <a:xfrm>
            <a:off x="8064128" y="685973"/>
            <a:ext cx="593164" cy="1161172"/>
            <a:chOff x="4921825" y="870250"/>
            <a:chExt cx="407925" cy="798550"/>
          </a:xfrm>
        </p:grpSpPr>
        <p:sp>
          <p:nvSpPr>
            <p:cNvPr id="4248" name="Google Shape;4248;p56">
              <a:extLst>
                <a:ext uri="{FF2B5EF4-FFF2-40B4-BE49-F238E27FC236}">
                  <a16:creationId xmlns:a16="http://schemas.microsoft.com/office/drawing/2014/main" id="{CA4DD3F7-9B87-0B23-0098-B40F64BE552C}"/>
                </a:ext>
              </a:extLst>
            </p:cNvPr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56">
              <a:extLst>
                <a:ext uri="{FF2B5EF4-FFF2-40B4-BE49-F238E27FC236}">
                  <a16:creationId xmlns:a16="http://schemas.microsoft.com/office/drawing/2014/main" id="{0A38ACED-F949-345A-4514-4A3B884FB5DB}"/>
                </a:ext>
              </a:extLst>
            </p:cNvPr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56">
              <a:extLst>
                <a:ext uri="{FF2B5EF4-FFF2-40B4-BE49-F238E27FC236}">
                  <a16:creationId xmlns:a16="http://schemas.microsoft.com/office/drawing/2014/main" id="{45638361-E763-C611-4D86-BCDAE7CDA8CD}"/>
                </a:ext>
              </a:extLst>
            </p:cNvPr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56">
              <a:extLst>
                <a:ext uri="{FF2B5EF4-FFF2-40B4-BE49-F238E27FC236}">
                  <a16:creationId xmlns:a16="http://schemas.microsoft.com/office/drawing/2014/main" id="{56A40B94-0165-2AF3-EE9D-764B5C86F114}"/>
                </a:ext>
              </a:extLst>
            </p:cNvPr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56">
              <a:extLst>
                <a:ext uri="{FF2B5EF4-FFF2-40B4-BE49-F238E27FC236}">
                  <a16:creationId xmlns:a16="http://schemas.microsoft.com/office/drawing/2014/main" id="{55CB7F4A-032B-028D-AA4C-64B07F4A19A8}"/>
                </a:ext>
              </a:extLst>
            </p:cNvPr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56">
              <a:extLst>
                <a:ext uri="{FF2B5EF4-FFF2-40B4-BE49-F238E27FC236}">
                  <a16:creationId xmlns:a16="http://schemas.microsoft.com/office/drawing/2014/main" id="{94B2D212-C8A9-50E3-D046-8D841249A382}"/>
                </a:ext>
              </a:extLst>
            </p:cNvPr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56">
              <a:extLst>
                <a:ext uri="{FF2B5EF4-FFF2-40B4-BE49-F238E27FC236}">
                  <a16:creationId xmlns:a16="http://schemas.microsoft.com/office/drawing/2014/main" id="{D1DBC389-3992-C272-9872-F8BC72DBEF92}"/>
                </a:ext>
              </a:extLst>
            </p:cNvPr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56">
              <a:extLst>
                <a:ext uri="{FF2B5EF4-FFF2-40B4-BE49-F238E27FC236}">
                  <a16:creationId xmlns:a16="http://schemas.microsoft.com/office/drawing/2014/main" id="{317133D0-F6EB-1308-85B7-CEF021DA487F}"/>
                </a:ext>
              </a:extLst>
            </p:cNvPr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56">
              <a:extLst>
                <a:ext uri="{FF2B5EF4-FFF2-40B4-BE49-F238E27FC236}">
                  <a16:creationId xmlns:a16="http://schemas.microsoft.com/office/drawing/2014/main" id="{357B3003-4C62-C5D3-AB28-AE1993FA9EC9}"/>
                </a:ext>
              </a:extLst>
            </p:cNvPr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56">
              <a:extLst>
                <a:ext uri="{FF2B5EF4-FFF2-40B4-BE49-F238E27FC236}">
                  <a16:creationId xmlns:a16="http://schemas.microsoft.com/office/drawing/2014/main" id="{7C725EE2-C2F5-EB9D-FBCB-84D5CC2345C0}"/>
                </a:ext>
              </a:extLst>
            </p:cNvPr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56">
              <a:extLst>
                <a:ext uri="{FF2B5EF4-FFF2-40B4-BE49-F238E27FC236}">
                  <a16:creationId xmlns:a16="http://schemas.microsoft.com/office/drawing/2014/main" id="{05DC6B95-937D-5C70-2A62-7B5C63BAD9CF}"/>
                </a:ext>
              </a:extLst>
            </p:cNvPr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56">
              <a:extLst>
                <a:ext uri="{FF2B5EF4-FFF2-40B4-BE49-F238E27FC236}">
                  <a16:creationId xmlns:a16="http://schemas.microsoft.com/office/drawing/2014/main" id="{FBCA7C4D-FCAC-A37D-E5B8-DB1874AA3EB7}"/>
                </a:ext>
              </a:extLst>
            </p:cNvPr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56">
              <a:extLst>
                <a:ext uri="{FF2B5EF4-FFF2-40B4-BE49-F238E27FC236}">
                  <a16:creationId xmlns:a16="http://schemas.microsoft.com/office/drawing/2014/main" id="{354B455D-3160-A1BB-431F-5CD2F3D73A18}"/>
                </a:ext>
              </a:extLst>
            </p:cNvPr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56">
              <a:extLst>
                <a:ext uri="{FF2B5EF4-FFF2-40B4-BE49-F238E27FC236}">
                  <a16:creationId xmlns:a16="http://schemas.microsoft.com/office/drawing/2014/main" id="{D24A92C7-6C55-E12B-E579-B9CF945B4D87}"/>
                </a:ext>
              </a:extLst>
            </p:cNvPr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56">
              <a:extLst>
                <a:ext uri="{FF2B5EF4-FFF2-40B4-BE49-F238E27FC236}">
                  <a16:creationId xmlns:a16="http://schemas.microsoft.com/office/drawing/2014/main" id="{13AFE480-C2EB-E970-0878-764B46E969F3}"/>
                </a:ext>
              </a:extLst>
            </p:cNvPr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56">
              <a:extLst>
                <a:ext uri="{FF2B5EF4-FFF2-40B4-BE49-F238E27FC236}">
                  <a16:creationId xmlns:a16="http://schemas.microsoft.com/office/drawing/2014/main" id="{D7BFD174-E8BF-AC6E-8D08-09551328C86F}"/>
                </a:ext>
              </a:extLst>
            </p:cNvPr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56">
              <a:extLst>
                <a:ext uri="{FF2B5EF4-FFF2-40B4-BE49-F238E27FC236}">
                  <a16:creationId xmlns:a16="http://schemas.microsoft.com/office/drawing/2014/main" id="{1841358F-F60B-CDAB-F5D2-1E9E7D216620}"/>
                </a:ext>
              </a:extLst>
            </p:cNvPr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56">
              <a:extLst>
                <a:ext uri="{FF2B5EF4-FFF2-40B4-BE49-F238E27FC236}">
                  <a16:creationId xmlns:a16="http://schemas.microsoft.com/office/drawing/2014/main" id="{F3FC4EDC-DC08-4A16-B795-0F4EA9C4E9E4}"/>
                </a:ext>
              </a:extLst>
            </p:cNvPr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56">
              <a:extLst>
                <a:ext uri="{FF2B5EF4-FFF2-40B4-BE49-F238E27FC236}">
                  <a16:creationId xmlns:a16="http://schemas.microsoft.com/office/drawing/2014/main" id="{9B6F23C9-0F38-539F-E623-4795FE6707A8}"/>
                </a:ext>
              </a:extLst>
            </p:cNvPr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56">
              <a:extLst>
                <a:ext uri="{FF2B5EF4-FFF2-40B4-BE49-F238E27FC236}">
                  <a16:creationId xmlns:a16="http://schemas.microsoft.com/office/drawing/2014/main" id="{687088D2-ECD5-6FFA-C894-F66CAD5BF8F2}"/>
                </a:ext>
              </a:extLst>
            </p:cNvPr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56">
              <a:extLst>
                <a:ext uri="{FF2B5EF4-FFF2-40B4-BE49-F238E27FC236}">
                  <a16:creationId xmlns:a16="http://schemas.microsoft.com/office/drawing/2014/main" id="{ADFAC2F4-26FB-AAE4-A9F6-19BC032B9370}"/>
                </a:ext>
              </a:extLst>
            </p:cNvPr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56">
              <a:extLst>
                <a:ext uri="{FF2B5EF4-FFF2-40B4-BE49-F238E27FC236}">
                  <a16:creationId xmlns:a16="http://schemas.microsoft.com/office/drawing/2014/main" id="{02034B43-0C6F-F0DA-1661-6697EFF04853}"/>
                </a:ext>
              </a:extLst>
            </p:cNvPr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56">
              <a:extLst>
                <a:ext uri="{FF2B5EF4-FFF2-40B4-BE49-F238E27FC236}">
                  <a16:creationId xmlns:a16="http://schemas.microsoft.com/office/drawing/2014/main" id="{CE706307-9420-88B6-3039-B262DA8ABFB7}"/>
                </a:ext>
              </a:extLst>
            </p:cNvPr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56">
              <a:extLst>
                <a:ext uri="{FF2B5EF4-FFF2-40B4-BE49-F238E27FC236}">
                  <a16:creationId xmlns:a16="http://schemas.microsoft.com/office/drawing/2014/main" id="{24E1004A-6400-3AA8-B275-B9D3350C4282}"/>
                </a:ext>
              </a:extLst>
            </p:cNvPr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56">
              <a:extLst>
                <a:ext uri="{FF2B5EF4-FFF2-40B4-BE49-F238E27FC236}">
                  <a16:creationId xmlns:a16="http://schemas.microsoft.com/office/drawing/2014/main" id="{49293D5D-18AC-F6CC-E57A-370CDE7F80DB}"/>
                </a:ext>
              </a:extLst>
            </p:cNvPr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56">
              <a:extLst>
                <a:ext uri="{FF2B5EF4-FFF2-40B4-BE49-F238E27FC236}">
                  <a16:creationId xmlns:a16="http://schemas.microsoft.com/office/drawing/2014/main" id="{51CAE48D-9EB6-629E-30D9-DFDE46205B42}"/>
                </a:ext>
              </a:extLst>
            </p:cNvPr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56">
              <a:extLst>
                <a:ext uri="{FF2B5EF4-FFF2-40B4-BE49-F238E27FC236}">
                  <a16:creationId xmlns:a16="http://schemas.microsoft.com/office/drawing/2014/main" id="{78B3ABDB-032C-AC8E-9A40-7E92B92D80F3}"/>
                </a:ext>
              </a:extLst>
            </p:cNvPr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56">
              <a:extLst>
                <a:ext uri="{FF2B5EF4-FFF2-40B4-BE49-F238E27FC236}">
                  <a16:creationId xmlns:a16="http://schemas.microsoft.com/office/drawing/2014/main" id="{265A70FD-8742-A8DB-F9E9-61DF8F8D54E7}"/>
                </a:ext>
              </a:extLst>
            </p:cNvPr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56">
              <a:extLst>
                <a:ext uri="{FF2B5EF4-FFF2-40B4-BE49-F238E27FC236}">
                  <a16:creationId xmlns:a16="http://schemas.microsoft.com/office/drawing/2014/main" id="{81A2BB9B-505C-DA6F-CD81-D859180EFCAA}"/>
                </a:ext>
              </a:extLst>
            </p:cNvPr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56">
              <a:extLst>
                <a:ext uri="{FF2B5EF4-FFF2-40B4-BE49-F238E27FC236}">
                  <a16:creationId xmlns:a16="http://schemas.microsoft.com/office/drawing/2014/main" id="{924BA7B2-2700-3E03-1F07-D67BD0B51B13}"/>
                </a:ext>
              </a:extLst>
            </p:cNvPr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2312;p33">
            <a:extLst>
              <a:ext uri="{FF2B5EF4-FFF2-40B4-BE49-F238E27FC236}">
                <a16:creationId xmlns:a16="http://schemas.microsoft.com/office/drawing/2014/main" id="{99B62912-951E-BBAB-8FA9-FACA63067C9B}"/>
              </a:ext>
            </a:extLst>
          </p:cNvPr>
          <p:cNvSpPr/>
          <p:nvPr/>
        </p:nvSpPr>
        <p:spPr>
          <a:xfrm>
            <a:off x="622921" y="852588"/>
            <a:ext cx="29379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2313;p33">
            <a:extLst>
              <a:ext uri="{FF2B5EF4-FFF2-40B4-BE49-F238E27FC236}">
                <a16:creationId xmlns:a16="http://schemas.microsoft.com/office/drawing/2014/main" id="{163F982D-C85E-4FD8-2DDB-6E053013A7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403315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100"/>
            </a:pPr>
            <a:r>
              <a:rPr lang="en-US" dirty="0"/>
              <a:t>  Multi-Modal Fusion</a:t>
            </a:r>
            <a:endParaRPr dirty="0"/>
          </a:p>
        </p:txBody>
      </p:sp>
      <p:sp>
        <p:nvSpPr>
          <p:cNvPr id="6" name="Google Shape;2396;p36">
            <a:extLst>
              <a:ext uri="{FF2B5EF4-FFF2-40B4-BE49-F238E27FC236}">
                <a16:creationId xmlns:a16="http://schemas.microsoft.com/office/drawing/2014/main" id="{A510D44C-ED62-036A-C3F4-2323DE6DED8E}"/>
              </a:ext>
            </a:extLst>
          </p:cNvPr>
          <p:cNvSpPr/>
          <p:nvPr/>
        </p:nvSpPr>
        <p:spPr>
          <a:xfrm>
            <a:off x="3710361" y="725000"/>
            <a:ext cx="30873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397;p36">
            <a:extLst>
              <a:ext uri="{FF2B5EF4-FFF2-40B4-BE49-F238E27FC236}">
                <a16:creationId xmlns:a16="http://schemas.microsoft.com/office/drawing/2014/main" id="{5125F218-C2F7-2BC4-2A06-98B92D8C97DC}"/>
              </a:ext>
            </a:extLst>
          </p:cNvPr>
          <p:cNvSpPr txBox="1">
            <a:spLocks/>
          </p:cNvSpPr>
          <p:nvPr/>
        </p:nvSpPr>
        <p:spPr>
          <a:xfrm>
            <a:off x="3710361" y="349371"/>
            <a:ext cx="38589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3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est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Feature Engineering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2A930D8-BC2F-2C38-A390-E6CD058905FC}"/>
              </a:ext>
            </a:extLst>
          </p:cNvPr>
          <p:cNvGraphicFramePr>
            <a:graphicFrameLocks noGrp="1"/>
          </p:cNvGraphicFramePr>
          <p:nvPr/>
        </p:nvGraphicFramePr>
        <p:xfrm>
          <a:off x="757247" y="1732069"/>
          <a:ext cx="5838638" cy="12192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85957">
                  <a:extLst>
                    <a:ext uri="{9D8B030D-6E8A-4147-A177-3AD203B41FA5}">
                      <a16:colId xmlns:a16="http://schemas.microsoft.com/office/drawing/2014/main" val="2909251774"/>
                    </a:ext>
                  </a:extLst>
                </a:gridCol>
                <a:gridCol w="1228165">
                  <a:extLst>
                    <a:ext uri="{9D8B030D-6E8A-4147-A177-3AD203B41FA5}">
                      <a16:colId xmlns:a16="http://schemas.microsoft.com/office/drawing/2014/main" val="1612653956"/>
                    </a:ext>
                  </a:extLst>
                </a:gridCol>
                <a:gridCol w="3424516">
                  <a:extLst>
                    <a:ext uri="{9D8B030D-6E8A-4147-A177-3AD203B41FA5}">
                      <a16:colId xmlns:a16="http://schemas.microsoft.com/office/drawing/2014/main" val="2525027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Modality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Implementation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1361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Sentence‑BERT embeddings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6746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Image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EfficientNet</a:t>
                      </a:r>
                      <a:r>
                        <a:rPr lang="en-US" dirty="0"/>
                        <a:t> embeddings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2598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Structured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Price, brand, category, image statistics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9347819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0A316654-FAC8-A2C4-F3DB-436570088FBD}"/>
              </a:ext>
            </a:extLst>
          </p:cNvPr>
          <p:cNvSpPr txBox="1"/>
          <p:nvPr/>
        </p:nvSpPr>
        <p:spPr>
          <a:xfrm>
            <a:off x="523769" y="1262883"/>
            <a:ext cx="5038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Feature Modalities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7A3081-81D3-7181-09E6-44B9CFAAF88D}"/>
              </a:ext>
            </a:extLst>
          </p:cNvPr>
          <p:cNvSpPr txBox="1"/>
          <p:nvPr/>
        </p:nvSpPr>
        <p:spPr>
          <a:xfrm>
            <a:off x="1514068" y="3262286"/>
            <a:ext cx="5038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Pairwise Feature Construction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307111-A224-C290-58EB-879E8E2B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97" y="3609065"/>
            <a:ext cx="5760000" cy="127797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9BE924D-C4AC-F9A4-4430-A9FF75E816F4}"/>
              </a:ext>
            </a:extLst>
          </p:cNvPr>
          <p:cNvSpPr txBox="1"/>
          <p:nvPr/>
        </p:nvSpPr>
        <p:spPr>
          <a:xfrm>
            <a:off x="6595885" y="2269703"/>
            <a:ext cx="2394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bel"/>
              </a:rPr>
              <a:t>Unified feature vector: </a:t>
            </a:r>
            <a:b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bel"/>
              </a:rPr>
            </a:b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bel"/>
              </a:rPr>
              <a:t>	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bel"/>
              </a:rPr>
              <a:t>1676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bel"/>
              </a:rPr>
              <a:t> dimensions</a:t>
            </a:r>
          </a:p>
        </p:txBody>
      </p:sp>
    </p:spTree>
    <p:extLst>
      <p:ext uri="{BB962C8B-B14F-4D97-AF65-F5344CB8AC3E}">
        <p14:creationId xmlns:p14="http://schemas.microsoft.com/office/powerpoint/2010/main" val="215808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0">
          <a:extLst>
            <a:ext uri="{FF2B5EF4-FFF2-40B4-BE49-F238E27FC236}">
              <a16:creationId xmlns:a16="http://schemas.microsoft.com/office/drawing/2014/main" id="{F9B021F1-1732-A644-41D6-0302D70FA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>
            <a:extLst>
              <a:ext uri="{FF2B5EF4-FFF2-40B4-BE49-F238E27FC236}">
                <a16:creationId xmlns:a16="http://schemas.microsoft.com/office/drawing/2014/main" id="{AED8ED90-1B85-7718-E5F4-3B951F86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03" b="14033"/>
          <a:stretch>
            <a:fillRect/>
          </a:stretch>
        </p:blipFill>
        <p:spPr>
          <a:xfrm>
            <a:off x="670251" y="1420571"/>
            <a:ext cx="5112000" cy="736558"/>
          </a:xfrm>
          <a:prstGeom prst="rect">
            <a:avLst/>
          </a:prstGeom>
        </p:spPr>
      </p:pic>
      <p:sp>
        <p:nvSpPr>
          <p:cNvPr id="3199" name="Google Shape;3199;p46">
            <a:extLst>
              <a:ext uri="{FF2B5EF4-FFF2-40B4-BE49-F238E27FC236}">
                <a16:creationId xmlns:a16="http://schemas.microsoft.com/office/drawing/2014/main" id="{67176C58-FC75-A4EB-BBFE-A6690C5A9091}"/>
              </a:ext>
            </a:extLst>
          </p:cNvPr>
          <p:cNvSpPr/>
          <p:nvPr/>
        </p:nvSpPr>
        <p:spPr>
          <a:xfrm rot="10800000" flipH="1">
            <a:off x="7981930" y="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200" name="Google Shape;3200;p46">
            <a:extLst>
              <a:ext uri="{FF2B5EF4-FFF2-40B4-BE49-F238E27FC236}">
                <a16:creationId xmlns:a16="http://schemas.microsoft.com/office/drawing/2014/main" id="{5A3707FA-7997-19FB-925C-6E7B9B0F34DE}"/>
              </a:ext>
            </a:extLst>
          </p:cNvPr>
          <p:cNvSpPr/>
          <p:nvPr/>
        </p:nvSpPr>
        <p:spPr>
          <a:xfrm flipH="1">
            <a:off x="-20" y="4482718"/>
            <a:ext cx="1162071" cy="660785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3244" name="Google Shape;3244;p46">
            <a:extLst>
              <a:ext uri="{FF2B5EF4-FFF2-40B4-BE49-F238E27FC236}">
                <a16:creationId xmlns:a16="http://schemas.microsoft.com/office/drawing/2014/main" id="{C36FB29B-F929-1E68-E7F8-4BB29E85610C}"/>
              </a:ext>
            </a:extLst>
          </p:cNvPr>
          <p:cNvGrpSpPr/>
          <p:nvPr/>
        </p:nvGrpSpPr>
        <p:grpSpPr>
          <a:xfrm>
            <a:off x="8159036" y="3849323"/>
            <a:ext cx="593164" cy="1161172"/>
            <a:chOff x="4921825" y="870250"/>
            <a:chExt cx="407925" cy="798550"/>
          </a:xfrm>
        </p:grpSpPr>
        <p:sp>
          <p:nvSpPr>
            <p:cNvPr id="3245" name="Google Shape;3245;p46">
              <a:extLst>
                <a:ext uri="{FF2B5EF4-FFF2-40B4-BE49-F238E27FC236}">
                  <a16:creationId xmlns:a16="http://schemas.microsoft.com/office/drawing/2014/main" id="{CC766D2A-A2A6-F597-AA59-3E3DDF9BAF37}"/>
                </a:ext>
              </a:extLst>
            </p:cNvPr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46">
              <a:extLst>
                <a:ext uri="{FF2B5EF4-FFF2-40B4-BE49-F238E27FC236}">
                  <a16:creationId xmlns:a16="http://schemas.microsoft.com/office/drawing/2014/main" id="{479363C2-9407-D408-E74E-426329473FC9}"/>
                </a:ext>
              </a:extLst>
            </p:cNvPr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46">
              <a:extLst>
                <a:ext uri="{FF2B5EF4-FFF2-40B4-BE49-F238E27FC236}">
                  <a16:creationId xmlns:a16="http://schemas.microsoft.com/office/drawing/2014/main" id="{CDFE3731-26A2-22EA-4C61-DCC2CB0979E0}"/>
                </a:ext>
              </a:extLst>
            </p:cNvPr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46">
              <a:extLst>
                <a:ext uri="{FF2B5EF4-FFF2-40B4-BE49-F238E27FC236}">
                  <a16:creationId xmlns:a16="http://schemas.microsoft.com/office/drawing/2014/main" id="{AD4F34F0-B6B2-A76D-DA05-25331BF27A9C}"/>
                </a:ext>
              </a:extLst>
            </p:cNvPr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46">
              <a:extLst>
                <a:ext uri="{FF2B5EF4-FFF2-40B4-BE49-F238E27FC236}">
                  <a16:creationId xmlns:a16="http://schemas.microsoft.com/office/drawing/2014/main" id="{98AFC85E-8749-302A-AF3B-140DA5D113F2}"/>
                </a:ext>
              </a:extLst>
            </p:cNvPr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46">
              <a:extLst>
                <a:ext uri="{FF2B5EF4-FFF2-40B4-BE49-F238E27FC236}">
                  <a16:creationId xmlns:a16="http://schemas.microsoft.com/office/drawing/2014/main" id="{F6A02A96-EF82-C1F7-2789-89FB4DDFF267}"/>
                </a:ext>
              </a:extLst>
            </p:cNvPr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46">
              <a:extLst>
                <a:ext uri="{FF2B5EF4-FFF2-40B4-BE49-F238E27FC236}">
                  <a16:creationId xmlns:a16="http://schemas.microsoft.com/office/drawing/2014/main" id="{79B371C1-2F91-9E32-00AD-7238DF98F770}"/>
                </a:ext>
              </a:extLst>
            </p:cNvPr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46">
              <a:extLst>
                <a:ext uri="{FF2B5EF4-FFF2-40B4-BE49-F238E27FC236}">
                  <a16:creationId xmlns:a16="http://schemas.microsoft.com/office/drawing/2014/main" id="{C94D1C92-B483-37C6-3976-BF5098B10207}"/>
                </a:ext>
              </a:extLst>
            </p:cNvPr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46">
              <a:extLst>
                <a:ext uri="{FF2B5EF4-FFF2-40B4-BE49-F238E27FC236}">
                  <a16:creationId xmlns:a16="http://schemas.microsoft.com/office/drawing/2014/main" id="{42608DE3-EC6A-E306-0391-CF3E325A3F1F}"/>
                </a:ext>
              </a:extLst>
            </p:cNvPr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46">
              <a:extLst>
                <a:ext uri="{FF2B5EF4-FFF2-40B4-BE49-F238E27FC236}">
                  <a16:creationId xmlns:a16="http://schemas.microsoft.com/office/drawing/2014/main" id="{A1995AA8-006A-0A1B-8B0C-6BE3D762F8BE}"/>
                </a:ext>
              </a:extLst>
            </p:cNvPr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46">
              <a:extLst>
                <a:ext uri="{FF2B5EF4-FFF2-40B4-BE49-F238E27FC236}">
                  <a16:creationId xmlns:a16="http://schemas.microsoft.com/office/drawing/2014/main" id="{93F6EA51-3EE9-E673-26F5-6C1E78EADB84}"/>
                </a:ext>
              </a:extLst>
            </p:cNvPr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46">
              <a:extLst>
                <a:ext uri="{FF2B5EF4-FFF2-40B4-BE49-F238E27FC236}">
                  <a16:creationId xmlns:a16="http://schemas.microsoft.com/office/drawing/2014/main" id="{040EC542-A580-DA79-46EF-A6BE1E5D6056}"/>
                </a:ext>
              </a:extLst>
            </p:cNvPr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46">
              <a:extLst>
                <a:ext uri="{FF2B5EF4-FFF2-40B4-BE49-F238E27FC236}">
                  <a16:creationId xmlns:a16="http://schemas.microsoft.com/office/drawing/2014/main" id="{809FD515-9A9D-4C58-1762-0C16E5690147}"/>
                </a:ext>
              </a:extLst>
            </p:cNvPr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46">
              <a:extLst>
                <a:ext uri="{FF2B5EF4-FFF2-40B4-BE49-F238E27FC236}">
                  <a16:creationId xmlns:a16="http://schemas.microsoft.com/office/drawing/2014/main" id="{BA538A40-E4AB-E567-5773-D3F8C76B56D1}"/>
                </a:ext>
              </a:extLst>
            </p:cNvPr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46">
              <a:extLst>
                <a:ext uri="{FF2B5EF4-FFF2-40B4-BE49-F238E27FC236}">
                  <a16:creationId xmlns:a16="http://schemas.microsoft.com/office/drawing/2014/main" id="{843FB655-7AE6-744B-C326-A0C1DDB47CEA}"/>
                </a:ext>
              </a:extLst>
            </p:cNvPr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46">
              <a:extLst>
                <a:ext uri="{FF2B5EF4-FFF2-40B4-BE49-F238E27FC236}">
                  <a16:creationId xmlns:a16="http://schemas.microsoft.com/office/drawing/2014/main" id="{F5DD1083-9F35-F08B-6971-0A32F222304B}"/>
                </a:ext>
              </a:extLst>
            </p:cNvPr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46">
              <a:extLst>
                <a:ext uri="{FF2B5EF4-FFF2-40B4-BE49-F238E27FC236}">
                  <a16:creationId xmlns:a16="http://schemas.microsoft.com/office/drawing/2014/main" id="{EB1DE88B-4C1A-96BF-25AE-0B93B185C46A}"/>
                </a:ext>
              </a:extLst>
            </p:cNvPr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46">
              <a:extLst>
                <a:ext uri="{FF2B5EF4-FFF2-40B4-BE49-F238E27FC236}">
                  <a16:creationId xmlns:a16="http://schemas.microsoft.com/office/drawing/2014/main" id="{1E8EEEF2-C4A9-2555-5158-B2C325CA006E}"/>
                </a:ext>
              </a:extLst>
            </p:cNvPr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46">
              <a:extLst>
                <a:ext uri="{FF2B5EF4-FFF2-40B4-BE49-F238E27FC236}">
                  <a16:creationId xmlns:a16="http://schemas.microsoft.com/office/drawing/2014/main" id="{EEAFF470-74F3-40B5-294B-488DB3405A96}"/>
                </a:ext>
              </a:extLst>
            </p:cNvPr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46">
              <a:extLst>
                <a:ext uri="{FF2B5EF4-FFF2-40B4-BE49-F238E27FC236}">
                  <a16:creationId xmlns:a16="http://schemas.microsoft.com/office/drawing/2014/main" id="{916EF10C-007F-2F04-A504-7ED43AF5A38E}"/>
                </a:ext>
              </a:extLst>
            </p:cNvPr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46">
              <a:extLst>
                <a:ext uri="{FF2B5EF4-FFF2-40B4-BE49-F238E27FC236}">
                  <a16:creationId xmlns:a16="http://schemas.microsoft.com/office/drawing/2014/main" id="{B15C98CC-04E9-E404-CE8E-C00714A451F0}"/>
                </a:ext>
              </a:extLst>
            </p:cNvPr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46">
              <a:extLst>
                <a:ext uri="{FF2B5EF4-FFF2-40B4-BE49-F238E27FC236}">
                  <a16:creationId xmlns:a16="http://schemas.microsoft.com/office/drawing/2014/main" id="{93CDC525-64F0-2208-BF24-8F2A645B0FF9}"/>
                </a:ext>
              </a:extLst>
            </p:cNvPr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46">
              <a:extLst>
                <a:ext uri="{FF2B5EF4-FFF2-40B4-BE49-F238E27FC236}">
                  <a16:creationId xmlns:a16="http://schemas.microsoft.com/office/drawing/2014/main" id="{ACDD99D8-74F5-7DD3-41BA-73034BD9A8A9}"/>
                </a:ext>
              </a:extLst>
            </p:cNvPr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46">
              <a:extLst>
                <a:ext uri="{FF2B5EF4-FFF2-40B4-BE49-F238E27FC236}">
                  <a16:creationId xmlns:a16="http://schemas.microsoft.com/office/drawing/2014/main" id="{313E3BE6-3412-A1FA-525C-4D6FF7BD5FE8}"/>
                </a:ext>
              </a:extLst>
            </p:cNvPr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46">
              <a:extLst>
                <a:ext uri="{FF2B5EF4-FFF2-40B4-BE49-F238E27FC236}">
                  <a16:creationId xmlns:a16="http://schemas.microsoft.com/office/drawing/2014/main" id="{4558336B-6894-39DB-59B9-1F42DEB636D2}"/>
                </a:ext>
              </a:extLst>
            </p:cNvPr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46">
              <a:extLst>
                <a:ext uri="{FF2B5EF4-FFF2-40B4-BE49-F238E27FC236}">
                  <a16:creationId xmlns:a16="http://schemas.microsoft.com/office/drawing/2014/main" id="{0F68E615-5F3A-489E-E399-EAB7EA9B38A6}"/>
                </a:ext>
              </a:extLst>
            </p:cNvPr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46">
              <a:extLst>
                <a:ext uri="{FF2B5EF4-FFF2-40B4-BE49-F238E27FC236}">
                  <a16:creationId xmlns:a16="http://schemas.microsoft.com/office/drawing/2014/main" id="{5388C9A5-B770-088E-E26A-659A1A8AF8E8}"/>
                </a:ext>
              </a:extLst>
            </p:cNvPr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46">
              <a:extLst>
                <a:ext uri="{FF2B5EF4-FFF2-40B4-BE49-F238E27FC236}">
                  <a16:creationId xmlns:a16="http://schemas.microsoft.com/office/drawing/2014/main" id="{6B1C5E30-FA24-9791-55C3-9C017817BFEA}"/>
                </a:ext>
              </a:extLst>
            </p:cNvPr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46">
              <a:extLst>
                <a:ext uri="{FF2B5EF4-FFF2-40B4-BE49-F238E27FC236}">
                  <a16:creationId xmlns:a16="http://schemas.microsoft.com/office/drawing/2014/main" id="{3FECF94C-390E-E5A1-2040-0C2C3E38B9E0}"/>
                </a:ext>
              </a:extLst>
            </p:cNvPr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46">
              <a:extLst>
                <a:ext uri="{FF2B5EF4-FFF2-40B4-BE49-F238E27FC236}">
                  <a16:creationId xmlns:a16="http://schemas.microsoft.com/office/drawing/2014/main" id="{9804997B-1EE5-D2E7-A29B-9CDD67E2AFAF}"/>
                </a:ext>
              </a:extLst>
            </p:cNvPr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8D46D589-7E92-2D18-B949-1B729BDC5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91" y="0"/>
            <a:ext cx="1854431" cy="5143500"/>
          </a:xfrm>
          <a:prstGeom prst="rect">
            <a:avLst/>
          </a:prstGeom>
        </p:spPr>
      </p:pic>
      <p:sp>
        <p:nvSpPr>
          <p:cNvPr id="28" name="Google Shape;3181;p46">
            <a:extLst>
              <a:ext uri="{FF2B5EF4-FFF2-40B4-BE49-F238E27FC236}">
                <a16:creationId xmlns:a16="http://schemas.microsoft.com/office/drawing/2014/main" id="{F90EBB00-E1A7-F056-A686-4660633608C0}"/>
              </a:ext>
            </a:extLst>
          </p:cNvPr>
          <p:cNvSpPr/>
          <p:nvPr/>
        </p:nvSpPr>
        <p:spPr>
          <a:xfrm>
            <a:off x="1" y="329054"/>
            <a:ext cx="27999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3182;p46">
            <a:extLst>
              <a:ext uri="{FF2B5EF4-FFF2-40B4-BE49-F238E27FC236}">
                <a16:creationId xmlns:a16="http://schemas.microsoft.com/office/drawing/2014/main" id="{FA72D62B-47B1-345D-FA50-BF28C0D268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8104"/>
            <a:ext cx="35560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Multi-Modal Fusion</a:t>
            </a:r>
            <a:endParaRPr dirty="0"/>
          </a:p>
        </p:txBody>
      </p:sp>
      <p:sp>
        <p:nvSpPr>
          <p:cNvPr id="31" name="Google Shape;3190;p46">
            <a:extLst>
              <a:ext uri="{FF2B5EF4-FFF2-40B4-BE49-F238E27FC236}">
                <a16:creationId xmlns:a16="http://schemas.microsoft.com/office/drawing/2014/main" id="{8F5E776A-F46E-E6EC-8662-9222E8CFB71D}"/>
              </a:ext>
            </a:extLst>
          </p:cNvPr>
          <p:cNvSpPr/>
          <p:nvPr/>
        </p:nvSpPr>
        <p:spPr>
          <a:xfrm rot="10800000" flipH="1">
            <a:off x="186157" y="850629"/>
            <a:ext cx="11880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Google Shape;3191;p46">
            <a:extLst>
              <a:ext uri="{FF2B5EF4-FFF2-40B4-BE49-F238E27FC236}">
                <a16:creationId xmlns:a16="http://schemas.microsoft.com/office/drawing/2014/main" id="{282E37F9-CF08-3D31-9B78-3319344C938D}"/>
              </a:ext>
            </a:extLst>
          </p:cNvPr>
          <p:cNvSpPr txBox="1">
            <a:spLocks/>
          </p:cNvSpPr>
          <p:nvPr/>
        </p:nvSpPr>
        <p:spPr>
          <a:xfrm>
            <a:off x="196199" y="660804"/>
            <a:ext cx="3037655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Quest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Model Design &amp; Training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045472-4BA0-10CD-29F6-0E8F26BE407D}"/>
              </a:ext>
            </a:extLst>
          </p:cNvPr>
          <p:cNvSpPr txBox="1"/>
          <p:nvPr/>
        </p:nvSpPr>
        <p:spPr>
          <a:xfrm>
            <a:off x="670251" y="1152955"/>
            <a:ext cx="503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Leakage Prevention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CF8BDD09-6AD4-9E1B-FD2D-83E4ACE5E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91" y="2719270"/>
            <a:ext cx="5688000" cy="2338989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F8A5212E-45D7-1215-7D0B-87BB3F5C3AC2}"/>
              </a:ext>
            </a:extLst>
          </p:cNvPr>
          <p:cNvSpPr txBox="1"/>
          <p:nvPr/>
        </p:nvSpPr>
        <p:spPr>
          <a:xfrm>
            <a:off x="2199121" y="1384388"/>
            <a:ext cx="3018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bel"/>
              </a:rPr>
              <a:t>PCA fitted only on training set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101B2-0EA5-EEC4-6A8D-E73608AEE03F}"/>
              </a:ext>
            </a:extLst>
          </p:cNvPr>
          <p:cNvSpPr txBox="1"/>
          <p:nvPr/>
        </p:nvSpPr>
        <p:spPr>
          <a:xfrm>
            <a:off x="670251" y="2149415"/>
            <a:ext cx="5038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PCA Cumulative Explained Variance Curve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6FE71EE-6318-0ECF-D936-1017F32FEFB6}"/>
              </a:ext>
            </a:extLst>
          </p:cNvPr>
          <p:cNvSpPr txBox="1"/>
          <p:nvPr/>
        </p:nvSpPr>
        <p:spPr>
          <a:xfrm>
            <a:off x="550591" y="2416944"/>
            <a:ext cx="528940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bel"/>
              </a:rPr>
              <a:t>Dimensionality reduction: 1676 → 122 components (95% variance)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86868"/>
              </a:solidFill>
              <a:effectLst/>
              <a:uLnTx/>
              <a:uFillTx/>
              <a:latin typeface="Abel"/>
              <a:cs typeface="Arial"/>
              <a:sym typeface="Abel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488D547-E9B4-D04D-3407-B4591C1A896B}"/>
              </a:ext>
            </a:extLst>
          </p:cNvPr>
          <p:cNvSpPr txBox="1"/>
          <p:nvPr/>
        </p:nvSpPr>
        <p:spPr>
          <a:xfrm>
            <a:off x="7939981" y="454200"/>
            <a:ext cx="101786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LightGBM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Training </a:t>
            </a:r>
            <a:b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Workflow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8921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7">
          <a:extLst>
            <a:ext uri="{FF2B5EF4-FFF2-40B4-BE49-F238E27FC236}">
              <a16:creationId xmlns:a16="http://schemas.microsoft.com/office/drawing/2014/main" id="{49850CB8-C640-E362-92D8-BD4CEACE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2DFD2CE-D7FA-E44B-1BB1-1E231604D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00" y="498132"/>
            <a:ext cx="6552000" cy="4645368"/>
          </a:xfrm>
          <a:prstGeom prst="rect">
            <a:avLst/>
          </a:prstGeom>
        </p:spPr>
      </p:pic>
      <p:sp>
        <p:nvSpPr>
          <p:cNvPr id="3712" name="Google Shape;3712;p52">
            <a:extLst>
              <a:ext uri="{FF2B5EF4-FFF2-40B4-BE49-F238E27FC236}">
                <a16:creationId xmlns:a16="http://schemas.microsoft.com/office/drawing/2014/main" id="{6E5B401F-7B8B-EF74-8E8A-422DC07E30CA}"/>
              </a:ext>
            </a:extLst>
          </p:cNvPr>
          <p:cNvSpPr/>
          <p:nvPr/>
        </p:nvSpPr>
        <p:spPr>
          <a:xfrm rot="10800000" flipH="1">
            <a:off x="7377100" y="-125"/>
            <a:ext cx="1766861" cy="1004851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713" name="Google Shape;3713;p52">
            <a:extLst>
              <a:ext uri="{FF2B5EF4-FFF2-40B4-BE49-F238E27FC236}">
                <a16:creationId xmlns:a16="http://schemas.microsoft.com/office/drawing/2014/main" id="{66FEE124-B325-6FA8-512D-03B9154EAB8D}"/>
              </a:ext>
            </a:extLst>
          </p:cNvPr>
          <p:cNvSpPr/>
          <p:nvPr/>
        </p:nvSpPr>
        <p:spPr>
          <a:xfrm rot="10800000">
            <a:off x="133" y="129"/>
            <a:ext cx="1775896" cy="1009823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694" name="Google Shape;3694;p52">
            <a:extLst>
              <a:ext uri="{FF2B5EF4-FFF2-40B4-BE49-F238E27FC236}">
                <a16:creationId xmlns:a16="http://schemas.microsoft.com/office/drawing/2014/main" id="{9CEE0872-6582-FA5B-39F3-07EBE6BEF0D8}"/>
              </a:ext>
            </a:extLst>
          </p:cNvPr>
          <p:cNvSpPr/>
          <p:nvPr/>
        </p:nvSpPr>
        <p:spPr>
          <a:xfrm>
            <a:off x="127756" y="315936"/>
            <a:ext cx="17073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5" name="Google Shape;3695;p52">
            <a:extLst>
              <a:ext uri="{FF2B5EF4-FFF2-40B4-BE49-F238E27FC236}">
                <a16:creationId xmlns:a16="http://schemas.microsoft.com/office/drawing/2014/main" id="{C58C7F06-D7ED-3487-31EC-3430FE01C8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93" y="12161"/>
            <a:ext cx="330237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Multi-Modal Fusion</a:t>
            </a:r>
            <a:endParaRPr dirty="0"/>
          </a:p>
        </p:txBody>
      </p:sp>
      <p:sp>
        <p:nvSpPr>
          <p:cNvPr id="2" name="Google Shape;3692;p52">
            <a:extLst>
              <a:ext uri="{FF2B5EF4-FFF2-40B4-BE49-F238E27FC236}">
                <a16:creationId xmlns:a16="http://schemas.microsoft.com/office/drawing/2014/main" id="{07597280-AD4D-2D9D-E78B-F2C464978BFE}"/>
              </a:ext>
            </a:extLst>
          </p:cNvPr>
          <p:cNvSpPr/>
          <p:nvPr/>
        </p:nvSpPr>
        <p:spPr>
          <a:xfrm rot="10800000" flipH="1">
            <a:off x="127756" y="764857"/>
            <a:ext cx="1548115" cy="1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3709;p52">
            <a:extLst>
              <a:ext uri="{FF2B5EF4-FFF2-40B4-BE49-F238E27FC236}">
                <a16:creationId xmlns:a16="http://schemas.microsoft.com/office/drawing/2014/main" id="{64B81251-13D7-E619-2E9F-C35F1DF9ABED}"/>
              </a:ext>
            </a:extLst>
          </p:cNvPr>
          <p:cNvSpPr txBox="1"/>
          <p:nvPr/>
        </p:nvSpPr>
        <p:spPr>
          <a:xfrm>
            <a:off x="168839" y="673507"/>
            <a:ext cx="2650317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Performance Analysis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C846A7-4A22-037F-9123-D1D9A8EF3F26}"/>
              </a:ext>
            </a:extLst>
          </p:cNvPr>
          <p:cNvSpPr txBox="1"/>
          <p:nvPr/>
        </p:nvSpPr>
        <p:spPr>
          <a:xfrm>
            <a:off x="0" y="1140631"/>
            <a:ext cx="503816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Confusion matrix shows low FP/FN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86868"/>
              </a:solidFill>
              <a:effectLst/>
              <a:uLnTx/>
              <a:uFillTx/>
              <a:latin typeface="Abel"/>
              <a:cs typeface="Arial"/>
              <a:sym typeface="Arial"/>
            </a:endParaRPr>
          </a:p>
          <a:p>
            <a:pPr marL="12700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Arial"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86868"/>
              </a:solidFill>
              <a:effectLst/>
              <a:uLnTx/>
              <a:uFillTx/>
              <a:latin typeface="Abel"/>
              <a:cs typeface="Arial"/>
              <a:sym typeface="Arial"/>
            </a:endParaRP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AUC: 0.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9883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686868"/>
              </a:solidFill>
              <a:effectLst/>
              <a:uLnTx/>
              <a:uFillTx/>
              <a:latin typeface="Abel"/>
              <a:cs typeface="Arial"/>
              <a:sym typeface="Arial"/>
            </a:endParaRP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ROC curve indicates strong separability</a:t>
            </a:r>
          </a:p>
          <a:p>
            <a:pPr marL="12700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Arial"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86868"/>
              </a:solidFill>
              <a:effectLst/>
              <a:uLnTx/>
              <a:uFillTx/>
              <a:latin typeface="Abel"/>
              <a:cs typeface="Arial"/>
              <a:sym typeface="Arial"/>
            </a:endParaRP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Accuracy: 9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5.44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%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Precision: 97.1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4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%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Recall: 93.6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4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%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F1‑Score: 9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5.36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%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86868"/>
              </a:solidFill>
              <a:effectLst/>
              <a:uLnTx/>
              <a:uFillTx/>
              <a:latin typeface="Abel"/>
              <a:cs typeface="Arial"/>
              <a:sym typeface="Arial"/>
            </a:endParaRP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686868"/>
              </a:solidFill>
              <a:effectLst/>
              <a:uLnTx/>
              <a:uFillTx/>
              <a:latin typeface="Abel"/>
              <a:cs typeface="Arial"/>
              <a:sym typeface="Arial"/>
            </a:endParaRP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KDE probability distribution </a:t>
            </a:r>
            <a:b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</a:b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shows clear separation between</a:t>
            </a:r>
            <a:b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</a:b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 duplicates and non‑duplicates.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686868"/>
              </a:solidFill>
              <a:effectLst/>
              <a:uLnTx/>
              <a:uFillTx/>
              <a:latin typeface="Abe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7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3">
          <a:extLst>
            <a:ext uri="{FF2B5EF4-FFF2-40B4-BE49-F238E27FC236}">
              <a16:creationId xmlns:a16="http://schemas.microsoft.com/office/drawing/2014/main" id="{ED80DCB0-9C21-C8D1-6463-46E5E4D1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C8CAFC2-E7BB-7980-FB0D-FFD88E50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2284"/>
            <a:ext cx="4536000" cy="2701216"/>
          </a:xfrm>
          <a:prstGeom prst="rect">
            <a:avLst/>
          </a:prstGeom>
        </p:spPr>
      </p:pic>
      <p:sp>
        <p:nvSpPr>
          <p:cNvPr id="3822" name="Google Shape;3822;p54">
            <a:extLst>
              <a:ext uri="{FF2B5EF4-FFF2-40B4-BE49-F238E27FC236}">
                <a16:creationId xmlns:a16="http://schemas.microsoft.com/office/drawing/2014/main" id="{59D9C7C3-FECC-0FAB-9E57-524899BE8DD6}"/>
              </a:ext>
            </a:extLst>
          </p:cNvPr>
          <p:cNvSpPr/>
          <p:nvPr/>
        </p:nvSpPr>
        <p:spPr>
          <a:xfrm rot="10800000" flipH="1">
            <a:off x="5061928" y="444721"/>
            <a:ext cx="12918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25" name="Google Shape;3825;p54">
            <a:extLst>
              <a:ext uri="{FF2B5EF4-FFF2-40B4-BE49-F238E27FC236}">
                <a16:creationId xmlns:a16="http://schemas.microsoft.com/office/drawing/2014/main" id="{0D1DDF6F-ED5B-078D-6297-BB120F74678F}"/>
              </a:ext>
            </a:extLst>
          </p:cNvPr>
          <p:cNvSpPr/>
          <p:nvPr/>
        </p:nvSpPr>
        <p:spPr>
          <a:xfrm>
            <a:off x="823831" y="267534"/>
            <a:ext cx="25824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26" name="Google Shape;3826;p54">
            <a:extLst>
              <a:ext uri="{FF2B5EF4-FFF2-40B4-BE49-F238E27FC236}">
                <a16:creationId xmlns:a16="http://schemas.microsoft.com/office/drawing/2014/main" id="{868B49E3-F45D-D289-8D29-13E9B9F8CD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3831" y="26584"/>
            <a:ext cx="363922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Multi-Modal Fusion</a:t>
            </a:r>
            <a:endParaRPr dirty="0"/>
          </a:p>
        </p:txBody>
      </p:sp>
      <p:sp>
        <p:nvSpPr>
          <p:cNvPr id="3828" name="Google Shape;3828;p54">
            <a:extLst>
              <a:ext uri="{FF2B5EF4-FFF2-40B4-BE49-F238E27FC236}">
                <a16:creationId xmlns:a16="http://schemas.microsoft.com/office/drawing/2014/main" id="{D7543EC2-6C21-AC4C-4309-4EA749CDA69B}"/>
              </a:ext>
            </a:extLst>
          </p:cNvPr>
          <p:cNvSpPr txBox="1"/>
          <p:nvPr/>
        </p:nvSpPr>
        <p:spPr>
          <a:xfrm>
            <a:off x="4683341" y="244730"/>
            <a:ext cx="2876234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Ablation Study &amp; Insights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110" name="Google Shape;4110;p54">
            <a:extLst>
              <a:ext uri="{FF2B5EF4-FFF2-40B4-BE49-F238E27FC236}">
                <a16:creationId xmlns:a16="http://schemas.microsoft.com/office/drawing/2014/main" id="{BA941683-83B7-D306-0652-A876B0C3EDB8}"/>
              </a:ext>
            </a:extLst>
          </p:cNvPr>
          <p:cNvSpPr/>
          <p:nvPr/>
        </p:nvSpPr>
        <p:spPr>
          <a:xfrm rot="10800000">
            <a:off x="-74" y="-2"/>
            <a:ext cx="1257380" cy="714981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4111" name="Google Shape;4111;p54">
            <a:extLst>
              <a:ext uri="{FF2B5EF4-FFF2-40B4-BE49-F238E27FC236}">
                <a16:creationId xmlns:a16="http://schemas.microsoft.com/office/drawing/2014/main" id="{E5D88B99-5CAB-AF77-548D-0208068CA305}"/>
              </a:ext>
            </a:extLst>
          </p:cNvPr>
          <p:cNvSpPr/>
          <p:nvPr/>
        </p:nvSpPr>
        <p:spPr>
          <a:xfrm rot="10800000" flipH="1">
            <a:off x="7887700" y="-106"/>
            <a:ext cx="1256506" cy="714484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C000200-C0A5-4334-A500-E62A7B242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4" y="791790"/>
            <a:ext cx="479611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Manhattan distance (text embeddings): strongest semantic signal for pairwise similarity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pHash similarity (image): captures visual resemblance, useful for hard negatives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Hadamard product (text): encodes interaction between embeddings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Category/Brand match flags: provide strong structural cues for duplicates</a:t>
            </a:r>
          </a:p>
        </p:txBody>
      </p:sp>
      <p:grpSp>
        <p:nvGrpSpPr>
          <p:cNvPr id="9" name="Google Shape;3829;p54">
            <a:extLst>
              <a:ext uri="{FF2B5EF4-FFF2-40B4-BE49-F238E27FC236}">
                <a16:creationId xmlns:a16="http://schemas.microsoft.com/office/drawing/2014/main" id="{B1D244A1-D493-C005-D709-2339630F3EE3}"/>
              </a:ext>
            </a:extLst>
          </p:cNvPr>
          <p:cNvGrpSpPr/>
          <p:nvPr/>
        </p:nvGrpSpPr>
        <p:grpSpPr>
          <a:xfrm>
            <a:off x="4675594" y="2436509"/>
            <a:ext cx="4406746" cy="2554482"/>
            <a:chOff x="1397225" y="1410350"/>
            <a:chExt cx="4786300" cy="2774500"/>
          </a:xfrm>
        </p:grpSpPr>
        <p:grpSp>
          <p:nvGrpSpPr>
            <p:cNvPr id="10" name="Google Shape;3830;p54">
              <a:extLst>
                <a:ext uri="{FF2B5EF4-FFF2-40B4-BE49-F238E27FC236}">
                  <a16:creationId xmlns:a16="http://schemas.microsoft.com/office/drawing/2014/main" id="{65AC943F-96E3-6076-00C1-5C42FE9F9CE4}"/>
                </a:ext>
              </a:extLst>
            </p:cNvPr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4298" name="Google Shape;3831;p54">
                <a:extLst>
                  <a:ext uri="{FF2B5EF4-FFF2-40B4-BE49-F238E27FC236}">
                    <a16:creationId xmlns:a16="http://schemas.microsoft.com/office/drawing/2014/main" id="{D3DB2635-2B36-AB0E-B9CE-594B2D06B81B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99" name="Google Shape;3832;p54">
                <a:extLst>
                  <a:ext uri="{FF2B5EF4-FFF2-40B4-BE49-F238E27FC236}">
                    <a16:creationId xmlns:a16="http://schemas.microsoft.com/office/drawing/2014/main" id="{E5EF4EBB-F893-EB42-5087-16159166A996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oogle Shape;3833;p54">
              <a:extLst>
                <a:ext uri="{FF2B5EF4-FFF2-40B4-BE49-F238E27FC236}">
                  <a16:creationId xmlns:a16="http://schemas.microsoft.com/office/drawing/2014/main" id="{144E4B97-C22C-7953-5200-F45A089D7B7F}"/>
                </a:ext>
              </a:extLst>
            </p:cNvPr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4290" name="Google Shape;3834;p54">
                <a:extLst>
                  <a:ext uri="{FF2B5EF4-FFF2-40B4-BE49-F238E27FC236}">
                    <a16:creationId xmlns:a16="http://schemas.microsoft.com/office/drawing/2014/main" id="{A52F3B84-31AF-C52B-3C3B-F64176E827FD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4291" name="Google Shape;3835;p54">
                <a:extLst>
                  <a:ext uri="{FF2B5EF4-FFF2-40B4-BE49-F238E27FC236}">
                    <a16:creationId xmlns:a16="http://schemas.microsoft.com/office/drawing/2014/main" id="{D3FCDBB3-95B9-7B97-411E-4F6FE96A3313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4292" name="Google Shape;3836;p54">
                  <a:extLst>
                    <a:ext uri="{FF2B5EF4-FFF2-40B4-BE49-F238E27FC236}">
                      <a16:creationId xmlns:a16="http://schemas.microsoft.com/office/drawing/2014/main" id="{12D7E15A-EB73-FB90-D6D1-C7ED608B7B3E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4293" name="Google Shape;3837;p54">
                  <a:extLst>
                    <a:ext uri="{FF2B5EF4-FFF2-40B4-BE49-F238E27FC236}">
                      <a16:creationId xmlns:a16="http://schemas.microsoft.com/office/drawing/2014/main" id="{98110737-F243-687B-D08E-CE195A3EA80C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4" name="Google Shape;3838;p54">
                  <a:extLst>
                    <a:ext uri="{FF2B5EF4-FFF2-40B4-BE49-F238E27FC236}">
                      <a16:creationId xmlns:a16="http://schemas.microsoft.com/office/drawing/2014/main" id="{C29182A2-C78E-55F1-3A73-B9FCE5BF85F7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5" name="Google Shape;3839;p54">
                  <a:extLst>
                    <a:ext uri="{FF2B5EF4-FFF2-40B4-BE49-F238E27FC236}">
                      <a16:creationId xmlns:a16="http://schemas.microsoft.com/office/drawing/2014/main" id="{712A4984-EC7A-8A24-5A0C-E5493BE2400E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6" name="Google Shape;3840;p54">
                  <a:extLst>
                    <a:ext uri="{FF2B5EF4-FFF2-40B4-BE49-F238E27FC236}">
                      <a16:creationId xmlns:a16="http://schemas.microsoft.com/office/drawing/2014/main" id="{C2694973-4E95-98BA-47D2-D6EDECCF5C57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7" name="Google Shape;3841;p54">
                  <a:extLst>
                    <a:ext uri="{FF2B5EF4-FFF2-40B4-BE49-F238E27FC236}">
                      <a16:creationId xmlns:a16="http://schemas.microsoft.com/office/drawing/2014/main" id="{1E30E9F0-2492-2DB6-F1D8-31AB0243FAA6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" name="Google Shape;3842;p54">
              <a:extLst>
                <a:ext uri="{FF2B5EF4-FFF2-40B4-BE49-F238E27FC236}">
                  <a16:creationId xmlns:a16="http://schemas.microsoft.com/office/drawing/2014/main" id="{2A5BA3FB-282B-0043-A815-06F0BE1FC7F2}"/>
                </a:ext>
              </a:extLst>
            </p:cNvPr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4288" name="Google Shape;3843;p54">
                <a:extLst>
                  <a:ext uri="{FF2B5EF4-FFF2-40B4-BE49-F238E27FC236}">
                    <a16:creationId xmlns:a16="http://schemas.microsoft.com/office/drawing/2014/main" id="{A8B25BE3-4B83-9D4E-4600-907F9175B777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89" name="Google Shape;3844;p54">
                <a:extLst>
                  <a:ext uri="{FF2B5EF4-FFF2-40B4-BE49-F238E27FC236}">
                    <a16:creationId xmlns:a16="http://schemas.microsoft.com/office/drawing/2014/main" id="{2B740E01-4703-0A07-38AB-C794B08BE16E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3845;p54">
              <a:extLst>
                <a:ext uri="{FF2B5EF4-FFF2-40B4-BE49-F238E27FC236}">
                  <a16:creationId xmlns:a16="http://schemas.microsoft.com/office/drawing/2014/main" id="{BC0F49F4-11EE-6536-6C2D-1BFC7E8260BE}"/>
                </a:ext>
              </a:extLst>
            </p:cNvPr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4282" name="Google Shape;3846;p54">
                <a:extLst>
                  <a:ext uri="{FF2B5EF4-FFF2-40B4-BE49-F238E27FC236}">
                    <a16:creationId xmlns:a16="http://schemas.microsoft.com/office/drawing/2014/main" id="{CE5351A6-CD38-519B-2B53-2B7BBD24549D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83" name="Google Shape;3847;p54">
                <a:extLst>
                  <a:ext uri="{FF2B5EF4-FFF2-40B4-BE49-F238E27FC236}">
                    <a16:creationId xmlns:a16="http://schemas.microsoft.com/office/drawing/2014/main" id="{BBC0AE84-084C-111B-559A-9943BFB004A1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4" name="Google Shape;3848;p54">
                <a:extLst>
                  <a:ext uri="{FF2B5EF4-FFF2-40B4-BE49-F238E27FC236}">
                    <a16:creationId xmlns:a16="http://schemas.microsoft.com/office/drawing/2014/main" id="{B0AD6F4C-707D-A31D-CFAC-C89B58DD4BA5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5" name="Google Shape;3849;p54">
                <a:extLst>
                  <a:ext uri="{FF2B5EF4-FFF2-40B4-BE49-F238E27FC236}">
                    <a16:creationId xmlns:a16="http://schemas.microsoft.com/office/drawing/2014/main" id="{C4F241EA-D70B-8A71-6BC3-2A294954BADD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6" name="Google Shape;3850;p54">
                <a:extLst>
                  <a:ext uri="{FF2B5EF4-FFF2-40B4-BE49-F238E27FC236}">
                    <a16:creationId xmlns:a16="http://schemas.microsoft.com/office/drawing/2014/main" id="{0E221692-667A-91B6-F872-A133AE24485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7" name="Google Shape;3851;p54">
                <a:extLst>
                  <a:ext uri="{FF2B5EF4-FFF2-40B4-BE49-F238E27FC236}">
                    <a16:creationId xmlns:a16="http://schemas.microsoft.com/office/drawing/2014/main" id="{17E4ED52-B983-BC1C-EAE0-43AA7F73EDFF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3852;p54">
              <a:extLst>
                <a:ext uri="{FF2B5EF4-FFF2-40B4-BE49-F238E27FC236}">
                  <a16:creationId xmlns:a16="http://schemas.microsoft.com/office/drawing/2014/main" id="{D265B9FB-61EE-B20C-E4FA-76404990CCC4}"/>
                </a:ext>
              </a:extLst>
            </p:cNvPr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4280" name="Google Shape;3853;p54">
                <a:extLst>
                  <a:ext uri="{FF2B5EF4-FFF2-40B4-BE49-F238E27FC236}">
                    <a16:creationId xmlns:a16="http://schemas.microsoft.com/office/drawing/2014/main" id="{0148933B-DE81-2043-C4E1-BC6E1A03DB47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1" name="Google Shape;3854;p54">
                <a:extLst>
                  <a:ext uri="{FF2B5EF4-FFF2-40B4-BE49-F238E27FC236}">
                    <a16:creationId xmlns:a16="http://schemas.microsoft.com/office/drawing/2014/main" id="{3AC0953D-4A68-75CE-B63E-A398C4711D23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15" name="Google Shape;3855;p54">
              <a:extLst>
                <a:ext uri="{FF2B5EF4-FFF2-40B4-BE49-F238E27FC236}">
                  <a16:creationId xmlns:a16="http://schemas.microsoft.com/office/drawing/2014/main" id="{EA222617-B94D-E776-6603-5CF5A8CD462A}"/>
                </a:ext>
              </a:extLst>
            </p:cNvPr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4277" name="Google Shape;3856;p54">
                <a:extLst>
                  <a:ext uri="{FF2B5EF4-FFF2-40B4-BE49-F238E27FC236}">
                    <a16:creationId xmlns:a16="http://schemas.microsoft.com/office/drawing/2014/main" id="{6E7F2FED-86AD-49BC-2BA1-682E83FF3CC9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78" name="Google Shape;3857;p54">
                <a:extLst>
                  <a:ext uri="{FF2B5EF4-FFF2-40B4-BE49-F238E27FC236}">
                    <a16:creationId xmlns:a16="http://schemas.microsoft.com/office/drawing/2014/main" id="{042E0EBA-D97C-3E75-7D84-A6F4305B672B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79" name="Google Shape;3858;p54">
                <a:extLst>
                  <a:ext uri="{FF2B5EF4-FFF2-40B4-BE49-F238E27FC236}">
                    <a16:creationId xmlns:a16="http://schemas.microsoft.com/office/drawing/2014/main" id="{E93C62B8-6372-3AC7-3131-32B51AA43134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16" name="Google Shape;3859;p54">
              <a:extLst>
                <a:ext uri="{FF2B5EF4-FFF2-40B4-BE49-F238E27FC236}">
                  <a16:creationId xmlns:a16="http://schemas.microsoft.com/office/drawing/2014/main" id="{9BDF0922-804F-31B2-72FE-2DDB16644411}"/>
                </a:ext>
              </a:extLst>
            </p:cNvPr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4275" name="Google Shape;3860;p54">
                <a:extLst>
                  <a:ext uri="{FF2B5EF4-FFF2-40B4-BE49-F238E27FC236}">
                    <a16:creationId xmlns:a16="http://schemas.microsoft.com/office/drawing/2014/main" id="{7E90502D-B1BF-6B39-4414-C7EA124D5731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76" name="Google Shape;3861;p54">
                <a:extLst>
                  <a:ext uri="{FF2B5EF4-FFF2-40B4-BE49-F238E27FC236}">
                    <a16:creationId xmlns:a16="http://schemas.microsoft.com/office/drawing/2014/main" id="{A3FE46E6-0E32-8586-B2BA-FB72623733F0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</p:grpSp>
        <p:grpSp>
          <p:nvGrpSpPr>
            <p:cNvPr id="17" name="Google Shape;3862;p54">
              <a:extLst>
                <a:ext uri="{FF2B5EF4-FFF2-40B4-BE49-F238E27FC236}">
                  <a16:creationId xmlns:a16="http://schemas.microsoft.com/office/drawing/2014/main" id="{DDCC29AB-EC5D-D23B-17D5-616D47A391ED}"/>
                </a:ext>
              </a:extLst>
            </p:cNvPr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4273" name="Google Shape;3863;p54">
                <a:extLst>
                  <a:ext uri="{FF2B5EF4-FFF2-40B4-BE49-F238E27FC236}">
                    <a16:creationId xmlns:a16="http://schemas.microsoft.com/office/drawing/2014/main" id="{B157BF05-9A38-D3CD-E37A-BE3B5D82F4E6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74" name="Google Shape;3864;p54">
                <a:extLst>
                  <a:ext uri="{FF2B5EF4-FFF2-40B4-BE49-F238E27FC236}">
                    <a16:creationId xmlns:a16="http://schemas.microsoft.com/office/drawing/2014/main" id="{C4CAEB29-4EF0-3C33-C2D6-CC7B821E1F3A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3865;p54">
              <a:extLst>
                <a:ext uri="{FF2B5EF4-FFF2-40B4-BE49-F238E27FC236}">
                  <a16:creationId xmlns:a16="http://schemas.microsoft.com/office/drawing/2014/main" id="{5099CD23-02B9-904D-14E8-BF4EC2130B30}"/>
                </a:ext>
              </a:extLst>
            </p:cNvPr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4269" name="Google Shape;3866;p54">
                <a:extLst>
                  <a:ext uri="{FF2B5EF4-FFF2-40B4-BE49-F238E27FC236}">
                    <a16:creationId xmlns:a16="http://schemas.microsoft.com/office/drawing/2014/main" id="{81B22295-EAB6-D896-29E3-45C7C2B272A5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grpSp>
            <p:nvGrpSpPr>
              <p:cNvPr id="4270" name="Google Shape;3867;p54">
                <a:extLst>
                  <a:ext uri="{FF2B5EF4-FFF2-40B4-BE49-F238E27FC236}">
                    <a16:creationId xmlns:a16="http://schemas.microsoft.com/office/drawing/2014/main" id="{356AA363-2238-D7A5-0B0A-FA4084EB81F7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4271" name="Google Shape;3868;p54">
                  <a:extLst>
                    <a:ext uri="{FF2B5EF4-FFF2-40B4-BE49-F238E27FC236}">
                      <a16:creationId xmlns:a16="http://schemas.microsoft.com/office/drawing/2014/main" id="{46522B08-351F-661B-37CB-3057490B4267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2" name="Google Shape;3869;p54">
                  <a:extLst>
                    <a:ext uri="{FF2B5EF4-FFF2-40B4-BE49-F238E27FC236}">
                      <a16:creationId xmlns:a16="http://schemas.microsoft.com/office/drawing/2014/main" id="{D053F26D-E754-AF8D-C2E4-0A029DA9343A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" name="Google Shape;3870;p54">
              <a:extLst>
                <a:ext uri="{FF2B5EF4-FFF2-40B4-BE49-F238E27FC236}">
                  <a16:creationId xmlns:a16="http://schemas.microsoft.com/office/drawing/2014/main" id="{EB064FCA-42F2-96D1-2D87-AA2567C8F65A}"/>
                </a:ext>
              </a:extLst>
            </p:cNvPr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4267" name="Google Shape;3871;p54">
                <a:extLst>
                  <a:ext uri="{FF2B5EF4-FFF2-40B4-BE49-F238E27FC236}">
                    <a16:creationId xmlns:a16="http://schemas.microsoft.com/office/drawing/2014/main" id="{E736F88E-AE97-00F4-7CB5-A2B45DBE7D94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68" name="Google Shape;3872;p54">
                <a:extLst>
                  <a:ext uri="{FF2B5EF4-FFF2-40B4-BE49-F238E27FC236}">
                    <a16:creationId xmlns:a16="http://schemas.microsoft.com/office/drawing/2014/main" id="{A6D2DB62-4054-E702-922F-E9FFE0CB6BE7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3873;p54">
              <a:extLst>
                <a:ext uri="{FF2B5EF4-FFF2-40B4-BE49-F238E27FC236}">
                  <a16:creationId xmlns:a16="http://schemas.microsoft.com/office/drawing/2014/main" id="{CAB41B41-7C59-DEAC-93D3-A9C9401A1C95}"/>
                </a:ext>
              </a:extLst>
            </p:cNvPr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4265" name="Google Shape;3874;p54">
                <a:extLst>
                  <a:ext uri="{FF2B5EF4-FFF2-40B4-BE49-F238E27FC236}">
                    <a16:creationId xmlns:a16="http://schemas.microsoft.com/office/drawing/2014/main" id="{53F85304-03B6-8378-CA4B-3647867A0F9A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66" name="Google Shape;3875;p54">
                <a:extLst>
                  <a:ext uri="{FF2B5EF4-FFF2-40B4-BE49-F238E27FC236}">
                    <a16:creationId xmlns:a16="http://schemas.microsoft.com/office/drawing/2014/main" id="{F80466D1-8FC9-2FD8-A128-C457B302F6F2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3876;p54">
              <a:extLst>
                <a:ext uri="{FF2B5EF4-FFF2-40B4-BE49-F238E27FC236}">
                  <a16:creationId xmlns:a16="http://schemas.microsoft.com/office/drawing/2014/main" id="{990F2CE5-5C23-4A44-EE3A-B111653E55EE}"/>
                </a:ext>
              </a:extLst>
            </p:cNvPr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4263" name="Google Shape;3877;p54">
                <a:extLst>
                  <a:ext uri="{FF2B5EF4-FFF2-40B4-BE49-F238E27FC236}">
                    <a16:creationId xmlns:a16="http://schemas.microsoft.com/office/drawing/2014/main" id="{5DE6ED9F-3D11-ADD1-4198-5E33D7EAE8F2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64" name="Google Shape;3878;p54">
                <a:extLst>
                  <a:ext uri="{FF2B5EF4-FFF2-40B4-BE49-F238E27FC236}">
                    <a16:creationId xmlns:a16="http://schemas.microsoft.com/office/drawing/2014/main" id="{458DF39E-31CF-201F-9749-F1B53B1EEDF0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" name="Google Shape;3879;p54">
              <a:extLst>
                <a:ext uri="{FF2B5EF4-FFF2-40B4-BE49-F238E27FC236}">
                  <a16:creationId xmlns:a16="http://schemas.microsoft.com/office/drawing/2014/main" id="{2A8C33CE-E866-25D0-3ABB-0EE744548F80}"/>
                </a:ext>
              </a:extLst>
            </p:cNvPr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880;p54">
              <a:extLst>
                <a:ext uri="{FF2B5EF4-FFF2-40B4-BE49-F238E27FC236}">
                  <a16:creationId xmlns:a16="http://schemas.microsoft.com/office/drawing/2014/main" id="{0BB73AF6-0E6A-3BC7-17AA-AC637097A79E}"/>
                </a:ext>
              </a:extLst>
            </p:cNvPr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3881;p54">
              <a:extLst>
                <a:ext uri="{FF2B5EF4-FFF2-40B4-BE49-F238E27FC236}">
                  <a16:creationId xmlns:a16="http://schemas.microsoft.com/office/drawing/2014/main" id="{CB774513-44B6-768A-7912-DDCF3EC3BEF4}"/>
                </a:ext>
              </a:extLst>
            </p:cNvPr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" name="Google Shape;3882;p54">
              <a:extLst>
                <a:ext uri="{FF2B5EF4-FFF2-40B4-BE49-F238E27FC236}">
                  <a16:creationId xmlns:a16="http://schemas.microsoft.com/office/drawing/2014/main" id="{FBF371F8-9F39-B64C-499B-D3E36E36863B}"/>
                </a:ext>
              </a:extLst>
            </p:cNvPr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4247" name="Google Shape;3883;p54">
                <a:extLst>
                  <a:ext uri="{FF2B5EF4-FFF2-40B4-BE49-F238E27FC236}">
                    <a16:creationId xmlns:a16="http://schemas.microsoft.com/office/drawing/2014/main" id="{89E0FD08-A676-ADE5-AE3A-3FE063CB9EDD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8" name="Google Shape;3884;p54">
                <a:extLst>
                  <a:ext uri="{FF2B5EF4-FFF2-40B4-BE49-F238E27FC236}">
                    <a16:creationId xmlns:a16="http://schemas.microsoft.com/office/drawing/2014/main" id="{CB15CA32-312B-2F2A-418B-8CA4715AA7D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9" name="Google Shape;3885;p54">
                <a:extLst>
                  <a:ext uri="{FF2B5EF4-FFF2-40B4-BE49-F238E27FC236}">
                    <a16:creationId xmlns:a16="http://schemas.microsoft.com/office/drawing/2014/main" id="{D077AF32-531E-35AD-9DA7-ACA90BB6DB38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0" name="Google Shape;3886;p54">
                <a:extLst>
                  <a:ext uri="{FF2B5EF4-FFF2-40B4-BE49-F238E27FC236}">
                    <a16:creationId xmlns:a16="http://schemas.microsoft.com/office/drawing/2014/main" id="{A2C561F8-16AD-844B-69FF-730FC5BF17D2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1" name="Google Shape;3887;p54">
                <a:extLst>
                  <a:ext uri="{FF2B5EF4-FFF2-40B4-BE49-F238E27FC236}">
                    <a16:creationId xmlns:a16="http://schemas.microsoft.com/office/drawing/2014/main" id="{A3B93CE3-B676-F606-60B5-4C2B2F6BE3DD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2" name="Google Shape;3888;p54">
                <a:extLst>
                  <a:ext uri="{FF2B5EF4-FFF2-40B4-BE49-F238E27FC236}">
                    <a16:creationId xmlns:a16="http://schemas.microsoft.com/office/drawing/2014/main" id="{85CF63DD-C171-9775-C1C2-9606F25DD084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3" name="Google Shape;3889;p54">
                <a:extLst>
                  <a:ext uri="{FF2B5EF4-FFF2-40B4-BE49-F238E27FC236}">
                    <a16:creationId xmlns:a16="http://schemas.microsoft.com/office/drawing/2014/main" id="{2BD2765D-5E22-38B3-9B09-EC8691454750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4" name="Google Shape;3890;p54">
                <a:extLst>
                  <a:ext uri="{FF2B5EF4-FFF2-40B4-BE49-F238E27FC236}">
                    <a16:creationId xmlns:a16="http://schemas.microsoft.com/office/drawing/2014/main" id="{6574A9FC-C009-9EED-B43C-8DAAEDCE1851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5" name="Google Shape;3891;p54">
                <a:extLst>
                  <a:ext uri="{FF2B5EF4-FFF2-40B4-BE49-F238E27FC236}">
                    <a16:creationId xmlns:a16="http://schemas.microsoft.com/office/drawing/2014/main" id="{A28CF5CF-4EFE-47FD-C7AE-60ECA7D20636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6" name="Google Shape;3892;p54">
                <a:extLst>
                  <a:ext uri="{FF2B5EF4-FFF2-40B4-BE49-F238E27FC236}">
                    <a16:creationId xmlns:a16="http://schemas.microsoft.com/office/drawing/2014/main" id="{06313F32-0212-6D07-BD25-08737A57905E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7" name="Google Shape;3893;p54">
                <a:extLst>
                  <a:ext uri="{FF2B5EF4-FFF2-40B4-BE49-F238E27FC236}">
                    <a16:creationId xmlns:a16="http://schemas.microsoft.com/office/drawing/2014/main" id="{FCCE0F25-BF13-CF92-52C3-DC8344D14165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8" name="Google Shape;3894;p54">
                <a:extLst>
                  <a:ext uri="{FF2B5EF4-FFF2-40B4-BE49-F238E27FC236}">
                    <a16:creationId xmlns:a16="http://schemas.microsoft.com/office/drawing/2014/main" id="{38BBD97D-D344-F3E0-69CE-7C104B375FC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9" name="Google Shape;3895;p54">
                <a:extLst>
                  <a:ext uri="{FF2B5EF4-FFF2-40B4-BE49-F238E27FC236}">
                    <a16:creationId xmlns:a16="http://schemas.microsoft.com/office/drawing/2014/main" id="{64AF9A67-9F5E-1DF2-769D-64753E755693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0" name="Google Shape;3896;p54">
                <a:extLst>
                  <a:ext uri="{FF2B5EF4-FFF2-40B4-BE49-F238E27FC236}">
                    <a16:creationId xmlns:a16="http://schemas.microsoft.com/office/drawing/2014/main" id="{2ECE7472-6416-D298-A729-BA029AAC0C7E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1" name="Google Shape;3897;p54">
                <a:extLst>
                  <a:ext uri="{FF2B5EF4-FFF2-40B4-BE49-F238E27FC236}">
                    <a16:creationId xmlns:a16="http://schemas.microsoft.com/office/drawing/2014/main" id="{BA2239B9-B433-251F-1715-6202EBD57774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2" name="Google Shape;3898;p54">
                <a:extLst>
                  <a:ext uri="{FF2B5EF4-FFF2-40B4-BE49-F238E27FC236}">
                    <a16:creationId xmlns:a16="http://schemas.microsoft.com/office/drawing/2014/main" id="{6B395C9C-BCAD-C9C9-371C-9DCD25F4D04A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" name="Google Shape;3899;p54">
              <a:extLst>
                <a:ext uri="{FF2B5EF4-FFF2-40B4-BE49-F238E27FC236}">
                  <a16:creationId xmlns:a16="http://schemas.microsoft.com/office/drawing/2014/main" id="{9A15FE5D-3D3E-DF4C-8EAD-644F494B36A8}"/>
                </a:ext>
              </a:extLst>
            </p:cNvPr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3900;p54">
              <a:extLst>
                <a:ext uri="{FF2B5EF4-FFF2-40B4-BE49-F238E27FC236}">
                  <a16:creationId xmlns:a16="http://schemas.microsoft.com/office/drawing/2014/main" id="{1108CE63-408C-BB2B-814F-52AC9588CA3C}"/>
                </a:ext>
              </a:extLst>
            </p:cNvPr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3901;p54">
              <a:extLst>
                <a:ext uri="{FF2B5EF4-FFF2-40B4-BE49-F238E27FC236}">
                  <a16:creationId xmlns:a16="http://schemas.microsoft.com/office/drawing/2014/main" id="{40BB5677-0307-5CA9-D3BC-8A162AE3E06D}"/>
                </a:ext>
              </a:extLst>
            </p:cNvPr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3902;p54">
              <a:extLst>
                <a:ext uri="{FF2B5EF4-FFF2-40B4-BE49-F238E27FC236}">
                  <a16:creationId xmlns:a16="http://schemas.microsoft.com/office/drawing/2014/main" id="{FCE707F7-66C3-FB74-4B93-B05A18508A98}"/>
                </a:ext>
              </a:extLst>
            </p:cNvPr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903;p54">
              <a:extLst>
                <a:ext uri="{FF2B5EF4-FFF2-40B4-BE49-F238E27FC236}">
                  <a16:creationId xmlns:a16="http://schemas.microsoft.com/office/drawing/2014/main" id="{6FEEA847-8C71-EDF5-97FF-DD1C86C61F5C}"/>
                </a:ext>
              </a:extLst>
            </p:cNvPr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904;p54">
              <a:extLst>
                <a:ext uri="{FF2B5EF4-FFF2-40B4-BE49-F238E27FC236}">
                  <a16:creationId xmlns:a16="http://schemas.microsoft.com/office/drawing/2014/main" id="{DEB16228-595D-032F-8D55-2936B9D2FCC1}"/>
                </a:ext>
              </a:extLst>
            </p:cNvPr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905;p54">
              <a:extLst>
                <a:ext uri="{FF2B5EF4-FFF2-40B4-BE49-F238E27FC236}">
                  <a16:creationId xmlns:a16="http://schemas.microsoft.com/office/drawing/2014/main" id="{0A332D4F-B74C-918C-D846-B6BF9FE548B6}"/>
                </a:ext>
              </a:extLst>
            </p:cNvPr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906;p54">
              <a:extLst>
                <a:ext uri="{FF2B5EF4-FFF2-40B4-BE49-F238E27FC236}">
                  <a16:creationId xmlns:a16="http://schemas.microsoft.com/office/drawing/2014/main" id="{6B7C5D65-F46D-FAB6-D492-2D17D7B8CFD9}"/>
                </a:ext>
              </a:extLst>
            </p:cNvPr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907;p54">
              <a:extLst>
                <a:ext uri="{FF2B5EF4-FFF2-40B4-BE49-F238E27FC236}">
                  <a16:creationId xmlns:a16="http://schemas.microsoft.com/office/drawing/2014/main" id="{3C7310A5-0428-5654-6288-4C88453F8E6A}"/>
                </a:ext>
              </a:extLst>
            </p:cNvPr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908;p54">
              <a:extLst>
                <a:ext uri="{FF2B5EF4-FFF2-40B4-BE49-F238E27FC236}">
                  <a16:creationId xmlns:a16="http://schemas.microsoft.com/office/drawing/2014/main" id="{8246A153-9315-3C3B-B913-61351E5ACD75}"/>
                </a:ext>
              </a:extLst>
            </p:cNvPr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909;p54">
              <a:extLst>
                <a:ext uri="{FF2B5EF4-FFF2-40B4-BE49-F238E27FC236}">
                  <a16:creationId xmlns:a16="http://schemas.microsoft.com/office/drawing/2014/main" id="{65E7C7BF-5D56-3A6D-A8BC-BFD89AB95FA6}"/>
                </a:ext>
              </a:extLst>
            </p:cNvPr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3910;p54">
              <a:extLst>
                <a:ext uri="{FF2B5EF4-FFF2-40B4-BE49-F238E27FC236}">
                  <a16:creationId xmlns:a16="http://schemas.microsoft.com/office/drawing/2014/main" id="{0DCBA3AF-EFA4-2F38-5FEC-DC8EDCA59FF4}"/>
                </a:ext>
              </a:extLst>
            </p:cNvPr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3911;p54">
              <a:extLst>
                <a:ext uri="{FF2B5EF4-FFF2-40B4-BE49-F238E27FC236}">
                  <a16:creationId xmlns:a16="http://schemas.microsoft.com/office/drawing/2014/main" id="{9216930A-BCE4-CA6D-90D8-258CD8E8D908}"/>
                </a:ext>
              </a:extLst>
            </p:cNvPr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3912;p54">
              <a:extLst>
                <a:ext uri="{FF2B5EF4-FFF2-40B4-BE49-F238E27FC236}">
                  <a16:creationId xmlns:a16="http://schemas.microsoft.com/office/drawing/2014/main" id="{7802E338-5F57-7D7C-C4D0-5C65D138A655}"/>
                </a:ext>
              </a:extLst>
            </p:cNvPr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3913;p54">
              <a:extLst>
                <a:ext uri="{FF2B5EF4-FFF2-40B4-BE49-F238E27FC236}">
                  <a16:creationId xmlns:a16="http://schemas.microsoft.com/office/drawing/2014/main" id="{F2A79AF6-277F-61E6-6DFA-CE77B85C55EC}"/>
                </a:ext>
              </a:extLst>
            </p:cNvPr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3914;p54">
              <a:extLst>
                <a:ext uri="{FF2B5EF4-FFF2-40B4-BE49-F238E27FC236}">
                  <a16:creationId xmlns:a16="http://schemas.microsoft.com/office/drawing/2014/main" id="{5E5E3939-E777-57D3-8044-3B60158CD885}"/>
                </a:ext>
              </a:extLst>
            </p:cNvPr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3915;p54">
              <a:extLst>
                <a:ext uri="{FF2B5EF4-FFF2-40B4-BE49-F238E27FC236}">
                  <a16:creationId xmlns:a16="http://schemas.microsoft.com/office/drawing/2014/main" id="{CAAE5E6D-88E3-F578-CD9A-40C85C152821}"/>
                </a:ext>
              </a:extLst>
            </p:cNvPr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3916;p54">
              <a:extLst>
                <a:ext uri="{FF2B5EF4-FFF2-40B4-BE49-F238E27FC236}">
                  <a16:creationId xmlns:a16="http://schemas.microsoft.com/office/drawing/2014/main" id="{2B10AE3E-8E2C-EF73-6010-E98B32A43BFC}"/>
                </a:ext>
              </a:extLst>
            </p:cNvPr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3917;p54">
              <a:extLst>
                <a:ext uri="{FF2B5EF4-FFF2-40B4-BE49-F238E27FC236}">
                  <a16:creationId xmlns:a16="http://schemas.microsoft.com/office/drawing/2014/main" id="{ED2F2AE0-2C1B-DF67-ACAC-4A4B54168554}"/>
                </a:ext>
              </a:extLst>
            </p:cNvPr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3918;p54">
              <a:extLst>
                <a:ext uri="{FF2B5EF4-FFF2-40B4-BE49-F238E27FC236}">
                  <a16:creationId xmlns:a16="http://schemas.microsoft.com/office/drawing/2014/main" id="{439C75D3-EA91-A57F-90F9-3A518E42031A}"/>
                </a:ext>
              </a:extLst>
            </p:cNvPr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3919;p54">
              <a:extLst>
                <a:ext uri="{FF2B5EF4-FFF2-40B4-BE49-F238E27FC236}">
                  <a16:creationId xmlns:a16="http://schemas.microsoft.com/office/drawing/2014/main" id="{2415129D-7E48-6739-F456-71775608ABAB}"/>
                </a:ext>
              </a:extLst>
            </p:cNvPr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3920;p54">
              <a:extLst>
                <a:ext uri="{FF2B5EF4-FFF2-40B4-BE49-F238E27FC236}">
                  <a16:creationId xmlns:a16="http://schemas.microsoft.com/office/drawing/2014/main" id="{A62FBA68-DE44-6571-DB50-070EF8212124}"/>
                </a:ext>
              </a:extLst>
            </p:cNvPr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8" name="Google Shape;3921;p54">
              <a:extLst>
                <a:ext uri="{FF2B5EF4-FFF2-40B4-BE49-F238E27FC236}">
                  <a16:creationId xmlns:a16="http://schemas.microsoft.com/office/drawing/2014/main" id="{551DB388-BD7D-8CD4-3824-513471DB72C3}"/>
                </a:ext>
              </a:extLst>
            </p:cNvPr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4245" name="Google Shape;3922;p54">
                <a:extLst>
                  <a:ext uri="{FF2B5EF4-FFF2-40B4-BE49-F238E27FC236}">
                    <a16:creationId xmlns:a16="http://schemas.microsoft.com/office/drawing/2014/main" id="{B2C10158-B504-80F7-A67A-013481564F1F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6" name="Google Shape;3923;p54">
                <a:extLst>
                  <a:ext uri="{FF2B5EF4-FFF2-40B4-BE49-F238E27FC236}">
                    <a16:creationId xmlns:a16="http://schemas.microsoft.com/office/drawing/2014/main" id="{E98FB8A1-AD18-7482-2E7F-D67970FDD32F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Google Shape;3924;p54">
              <a:extLst>
                <a:ext uri="{FF2B5EF4-FFF2-40B4-BE49-F238E27FC236}">
                  <a16:creationId xmlns:a16="http://schemas.microsoft.com/office/drawing/2014/main" id="{0901672E-E1BB-B9EF-3FF3-0E48FD9DC0F1}"/>
                </a:ext>
              </a:extLst>
            </p:cNvPr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3925;p54">
              <a:extLst>
                <a:ext uri="{FF2B5EF4-FFF2-40B4-BE49-F238E27FC236}">
                  <a16:creationId xmlns:a16="http://schemas.microsoft.com/office/drawing/2014/main" id="{C43F59FD-1137-1F2F-3BB5-64F7127B557C}"/>
                </a:ext>
              </a:extLst>
            </p:cNvPr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4241" name="Google Shape;3926;p54">
                <a:extLst>
                  <a:ext uri="{FF2B5EF4-FFF2-40B4-BE49-F238E27FC236}">
                    <a16:creationId xmlns:a16="http://schemas.microsoft.com/office/drawing/2014/main" id="{A3881B3A-01E9-2BF8-BF05-22DABFB079A5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2" name="Google Shape;3927;p54">
                <a:extLst>
                  <a:ext uri="{FF2B5EF4-FFF2-40B4-BE49-F238E27FC236}">
                    <a16:creationId xmlns:a16="http://schemas.microsoft.com/office/drawing/2014/main" id="{9560A406-3408-844B-3D0B-4C4ADABC5BD6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3" name="Google Shape;3928;p54">
                <a:extLst>
                  <a:ext uri="{FF2B5EF4-FFF2-40B4-BE49-F238E27FC236}">
                    <a16:creationId xmlns:a16="http://schemas.microsoft.com/office/drawing/2014/main" id="{ADC0AFFB-95B4-4A44-86C3-B18D02F028CD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4" name="Google Shape;3929;p54">
                <a:extLst>
                  <a:ext uri="{FF2B5EF4-FFF2-40B4-BE49-F238E27FC236}">
                    <a16:creationId xmlns:a16="http://schemas.microsoft.com/office/drawing/2014/main" id="{9DF3C941-BF74-C3B5-7F34-49C85A520895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" name="Google Shape;3930;p54">
              <a:extLst>
                <a:ext uri="{FF2B5EF4-FFF2-40B4-BE49-F238E27FC236}">
                  <a16:creationId xmlns:a16="http://schemas.microsoft.com/office/drawing/2014/main" id="{0FDCA6EB-830A-FA11-22F0-6B9BB5C36A1B}"/>
                </a:ext>
              </a:extLst>
            </p:cNvPr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3931;p54">
              <a:extLst>
                <a:ext uri="{FF2B5EF4-FFF2-40B4-BE49-F238E27FC236}">
                  <a16:creationId xmlns:a16="http://schemas.microsoft.com/office/drawing/2014/main" id="{AB3E1813-31A5-EEDD-9179-CD311832C9B7}"/>
                </a:ext>
              </a:extLst>
            </p:cNvPr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3932;p54">
              <a:extLst>
                <a:ext uri="{FF2B5EF4-FFF2-40B4-BE49-F238E27FC236}">
                  <a16:creationId xmlns:a16="http://schemas.microsoft.com/office/drawing/2014/main" id="{C36A3400-7358-102A-7F66-41212F5A3E7F}"/>
                </a:ext>
              </a:extLst>
            </p:cNvPr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3933;p54">
              <a:extLst>
                <a:ext uri="{FF2B5EF4-FFF2-40B4-BE49-F238E27FC236}">
                  <a16:creationId xmlns:a16="http://schemas.microsoft.com/office/drawing/2014/main" id="{B6BC10E0-0BE1-BCC6-32C4-2CA1C61AA2F1}"/>
                </a:ext>
              </a:extLst>
            </p:cNvPr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934;p54">
              <a:extLst>
                <a:ext uri="{FF2B5EF4-FFF2-40B4-BE49-F238E27FC236}">
                  <a16:creationId xmlns:a16="http://schemas.microsoft.com/office/drawing/2014/main" id="{94FE8992-B949-4F77-47A7-9A16FECB8E91}"/>
                </a:ext>
              </a:extLst>
            </p:cNvPr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935;p54">
              <a:extLst>
                <a:ext uri="{FF2B5EF4-FFF2-40B4-BE49-F238E27FC236}">
                  <a16:creationId xmlns:a16="http://schemas.microsoft.com/office/drawing/2014/main" id="{FDD25244-FF39-E0BF-48AC-67F078771FE4}"/>
                </a:ext>
              </a:extLst>
            </p:cNvPr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3936;p54">
              <a:extLst>
                <a:ext uri="{FF2B5EF4-FFF2-40B4-BE49-F238E27FC236}">
                  <a16:creationId xmlns:a16="http://schemas.microsoft.com/office/drawing/2014/main" id="{8AA86CD4-A9F0-B182-8C35-9DDE2557C50E}"/>
                </a:ext>
              </a:extLst>
            </p:cNvPr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3937;p54">
              <a:extLst>
                <a:ext uri="{FF2B5EF4-FFF2-40B4-BE49-F238E27FC236}">
                  <a16:creationId xmlns:a16="http://schemas.microsoft.com/office/drawing/2014/main" id="{E28B0447-436D-84A7-1DF6-C18829590FCF}"/>
                </a:ext>
              </a:extLst>
            </p:cNvPr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4237" name="Google Shape;3938;p54">
                <a:extLst>
                  <a:ext uri="{FF2B5EF4-FFF2-40B4-BE49-F238E27FC236}">
                    <a16:creationId xmlns:a16="http://schemas.microsoft.com/office/drawing/2014/main" id="{69867A78-6E1C-7F75-4769-2B548177B575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8" name="Google Shape;3939;p54">
                <a:extLst>
                  <a:ext uri="{FF2B5EF4-FFF2-40B4-BE49-F238E27FC236}">
                    <a16:creationId xmlns:a16="http://schemas.microsoft.com/office/drawing/2014/main" id="{3EE9F3A1-E63E-CFED-88CB-12C218259CF1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9" name="Google Shape;3940;p54">
                <a:extLst>
                  <a:ext uri="{FF2B5EF4-FFF2-40B4-BE49-F238E27FC236}">
                    <a16:creationId xmlns:a16="http://schemas.microsoft.com/office/drawing/2014/main" id="{9F69BCA2-5DD3-A62B-7783-E82CC1352465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0" name="Google Shape;3941;p54">
                <a:extLst>
                  <a:ext uri="{FF2B5EF4-FFF2-40B4-BE49-F238E27FC236}">
                    <a16:creationId xmlns:a16="http://schemas.microsoft.com/office/drawing/2014/main" id="{883969A6-40C1-59ED-B81E-E2ECDECA6DF1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" name="Google Shape;3942;p54">
              <a:extLst>
                <a:ext uri="{FF2B5EF4-FFF2-40B4-BE49-F238E27FC236}">
                  <a16:creationId xmlns:a16="http://schemas.microsoft.com/office/drawing/2014/main" id="{3324DB48-918C-632A-AAC5-8CBDB05E1E9A}"/>
                </a:ext>
              </a:extLst>
            </p:cNvPr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3943;p54">
              <a:extLst>
                <a:ext uri="{FF2B5EF4-FFF2-40B4-BE49-F238E27FC236}">
                  <a16:creationId xmlns:a16="http://schemas.microsoft.com/office/drawing/2014/main" id="{7C4AE31C-9D7A-D051-F182-DD231A713FD1}"/>
                </a:ext>
              </a:extLst>
            </p:cNvPr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944;p54">
              <a:extLst>
                <a:ext uri="{FF2B5EF4-FFF2-40B4-BE49-F238E27FC236}">
                  <a16:creationId xmlns:a16="http://schemas.microsoft.com/office/drawing/2014/main" id="{922C44B0-6671-012F-FBBF-689E149F5C44}"/>
                </a:ext>
              </a:extLst>
            </p:cNvPr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3945;p54">
              <a:extLst>
                <a:ext uri="{FF2B5EF4-FFF2-40B4-BE49-F238E27FC236}">
                  <a16:creationId xmlns:a16="http://schemas.microsoft.com/office/drawing/2014/main" id="{3EA7A9F6-75CA-C4D7-91EC-7A61B91998D0}"/>
                </a:ext>
              </a:extLst>
            </p:cNvPr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946;p54">
              <a:extLst>
                <a:ext uri="{FF2B5EF4-FFF2-40B4-BE49-F238E27FC236}">
                  <a16:creationId xmlns:a16="http://schemas.microsoft.com/office/drawing/2014/main" id="{1940CD6D-332D-6D12-984E-1FFEA99CECE1}"/>
                </a:ext>
              </a:extLst>
            </p:cNvPr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5" name="Google Shape;3947;p54">
              <a:extLst>
                <a:ext uri="{FF2B5EF4-FFF2-40B4-BE49-F238E27FC236}">
                  <a16:creationId xmlns:a16="http://schemas.microsoft.com/office/drawing/2014/main" id="{4A45ECE9-A984-629A-B632-926627AAC7F2}"/>
                </a:ext>
              </a:extLst>
            </p:cNvPr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6" name="Google Shape;3948;p54">
              <a:extLst>
                <a:ext uri="{FF2B5EF4-FFF2-40B4-BE49-F238E27FC236}">
                  <a16:creationId xmlns:a16="http://schemas.microsoft.com/office/drawing/2014/main" id="{84D4FC19-FCFA-99FD-BA4A-44F1D57CF18B}"/>
                </a:ext>
              </a:extLst>
            </p:cNvPr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7" name="Google Shape;3949;p54">
              <a:extLst>
                <a:ext uri="{FF2B5EF4-FFF2-40B4-BE49-F238E27FC236}">
                  <a16:creationId xmlns:a16="http://schemas.microsoft.com/office/drawing/2014/main" id="{358C1834-3525-4AC2-E8E1-0FC1622F1163}"/>
                </a:ext>
              </a:extLst>
            </p:cNvPr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8" name="Google Shape;3950;p54">
              <a:extLst>
                <a:ext uri="{FF2B5EF4-FFF2-40B4-BE49-F238E27FC236}">
                  <a16:creationId xmlns:a16="http://schemas.microsoft.com/office/drawing/2014/main" id="{D5712803-ACF4-BE08-B7C4-3EE5EDDAE6EC}"/>
                </a:ext>
              </a:extLst>
            </p:cNvPr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9" name="Google Shape;3951;p54">
              <a:extLst>
                <a:ext uri="{FF2B5EF4-FFF2-40B4-BE49-F238E27FC236}">
                  <a16:creationId xmlns:a16="http://schemas.microsoft.com/office/drawing/2014/main" id="{7DAD9CE0-D7D5-312C-91B8-0067FEFA023C}"/>
                </a:ext>
              </a:extLst>
            </p:cNvPr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0" name="Google Shape;3952;p54">
              <a:extLst>
                <a:ext uri="{FF2B5EF4-FFF2-40B4-BE49-F238E27FC236}">
                  <a16:creationId xmlns:a16="http://schemas.microsoft.com/office/drawing/2014/main" id="{2F80CBBA-0E63-2EC2-A925-DA4DB851FE5A}"/>
                </a:ext>
              </a:extLst>
            </p:cNvPr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1" name="Google Shape;3953;p54">
              <a:extLst>
                <a:ext uri="{FF2B5EF4-FFF2-40B4-BE49-F238E27FC236}">
                  <a16:creationId xmlns:a16="http://schemas.microsoft.com/office/drawing/2014/main" id="{3B480A7F-34EE-7EED-77E6-69B41DEAF0B3}"/>
                </a:ext>
              </a:extLst>
            </p:cNvPr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2" name="Google Shape;3954;p54">
              <a:extLst>
                <a:ext uri="{FF2B5EF4-FFF2-40B4-BE49-F238E27FC236}">
                  <a16:creationId xmlns:a16="http://schemas.microsoft.com/office/drawing/2014/main" id="{35048F58-6561-F7F1-B8F6-1B86BA214600}"/>
                </a:ext>
              </a:extLst>
            </p:cNvPr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3" name="Google Shape;3955;p54">
              <a:extLst>
                <a:ext uri="{FF2B5EF4-FFF2-40B4-BE49-F238E27FC236}">
                  <a16:creationId xmlns:a16="http://schemas.microsoft.com/office/drawing/2014/main" id="{DEE2D44E-8441-F767-1194-163572F34AFF}"/>
                </a:ext>
              </a:extLst>
            </p:cNvPr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4" name="Google Shape;3956;p54">
              <a:extLst>
                <a:ext uri="{FF2B5EF4-FFF2-40B4-BE49-F238E27FC236}">
                  <a16:creationId xmlns:a16="http://schemas.microsoft.com/office/drawing/2014/main" id="{579749F7-5EE0-584E-C5A2-A65C41ADE976}"/>
                </a:ext>
              </a:extLst>
            </p:cNvPr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5" name="Google Shape;3957;p54">
              <a:extLst>
                <a:ext uri="{FF2B5EF4-FFF2-40B4-BE49-F238E27FC236}">
                  <a16:creationId xmlns:a16="http://schemas.microsoft.com/office/drawing/2014/main" id="{CC30B6DB-64BE-D382-AC7E-8AC0F52CDC3A}"/>
                </a:ext>
              </a:extLst>
            </p:cNvPr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6" name="Google Shape;3958;p54">
              <a:extLst>
                <a:ext uri="{FF2B5EF4-FFF2-40B4-BE49-F238E27FC236}">
                  <a16:creationId xmlns:a16="http://schemas.microsoft.com/office/drawing/2014/main" id="{0C5B0719-4AE5-BF52-9F53-4C83C4EEEE20}"/>
                </a:ext>
              </a:extLst>
            </p:cNvPr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7" name="Google Shape;3959;p54">
              <a:extLst>
                <a:ext uri="{FF2B5EF4-FFF2-40B4-BE49-F238E27FC236}">
                  <a16:creationId xmlns:a16="http://schemas.microsoft.com/office/drawing/2014/main" id="{4119A2D1-D8E3-BB68-A8DC-46E6C2F19F52}"/>
                </a:ext>
              </a:extLst>
            </p:cNvPr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8" name="Google Shape;3960;p54">
              <a:extLst>
                <a:ext uri="{FF2B5EF4-FFF2-40B4-BE49-F238E27FC236}">
                  <a16:creationId xmlns:a16="http://schemas.microsoft.com/office/drawing/2014/main" id="{622B0B6E-F301-FF72-DBE1-2A8930134F09}"/>
                </a:ext>
              </a:extLst>
            </p:cNvPr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9" name="Google Shape;3961;p54">
              <a:extLst>
                <a:ext uri="{FF2B5EF4-FFF2-40B4-BE49-F238E27FC236}">
                  <a16:creationId xmlns:a16="http://schemas.microsoft.com/office/drawing/2014/main" id="{BD353A4D-ABD2-AAD6-BC2D-603A9EB2959B}"/>
                </a:ext>
              </a:extLst>
            </p:cNvPr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0" name="Google Shape;3962;p54">
              <a:extLst>
                <a:ext uri="{FF2B5EF4-FFF2-40B4-BE49-F238E27FC236}">
                  <a16:creationId xmlns:a16="http://schemas.microsoft.com/office/drawing/2014/main" id="{72C982D7-1D73-6C3F-2E27-13CF7B6D18BE}"/>
                </a:ext>
              </a:extLst>
            </p:cNvPr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1" name="Google Shape;3963;p54">
              <a:extLst>
                <a:ext uri="{FF2B5EF4-FFF2-40B4-BE49-F238E27FC236}">
                  <a16:creationId xmlns:a16="http://schemas.microsoft.com/office/drawing/2014/main" id="{DFF69D46-64DC-EAF5-EB32-BE360DBA4E50}"/>
                </a:ext>
              </a:extLst>
            </p:cNvPr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2" name="Google Shape;3964;p54">
              <a:extLst>
                <a:ext uri="{FF2B5EF4-FFF2-40B4-BE49-F238E27FC236}">
                  <a16:creationId xmlns:a16="http://schemas.microsoft.com/office/drawing/2014/main" id="{CD891647-A4AC-8ACF-1B6B-576D8AD42EB7}"/>
                </a:ext>
              </a:extLst>
            </p:cNvPr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3" name="Google Shape;3965;p54">
              <a:extLst>
                <a:ext uri="{FF2B5EF4-FFF2-40B4-BE49-F238E27FC236}">
                  <a16:creationId xmlns:a16="http://schemas.microsoft.com/office/drawing/2014/main" id="{9C1DC6CF-61B2-75D3-52DB-62E27D778C70}"/>
                </a:ext>
              </a:extLst>
            </p:cNvPr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4" name="Google Shape;3966;p54">
              <a:extLst>
                <a:ext uri="{FF2B5EF4-FFF2-40B4-BE49-F238E27FC236}">
                  <a16:creationId xmlns:a16="http://schemas.microsoft.com/office/drawing/2014/main" id="{6CC9BF7D-0548-9373-E0AC-2794FB2DFF5D}"/>
                </a:ext>
              </a:extLst>
            </p:cNvPr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5" name="Google Shape;3967;p54">
              <a:extLst>
                <a:ext uri="{FF2B5EF4-FFF2-40B4-BE49-F238E27FC236}">
                  <a16:creationId xmlns:a16="http://schemas.microsoft.com/office/drawing/2014/main" id="{57F6E8A9-34D9-6945-BF94-0B1ACFFE114E}"/>
                </a:ext>
              </a:extLst>
            </p:cNvPr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6" name="Google Shape;3968;p54">
              <a:extLst>
                <a:ext uri="{FF2B5EF4-FFF2-40B4-BE49-F238E27FC236}">
                  <a16:creationId xmlns:a16="http://schemas.microsoft.com/office/drawing/2014/main" id="{E2DB29A4-64AA-F718-FADC-E9631F5EB717}"/>
                </a:ext>
              </a:extLst>
            </p:cNvPr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7" name="Google Shape;3969;p54">
              <a:extLst>
                <a:ext uri="{FF2B5EF4-FFF2-40B4-BE49-F238E27FC236}">
                  <a16:creationId xmlns:a16="http://schemas.microsoft.com/office/drawing/2014/main" id="{B7B7E851-BBB3-D94A-3235-977CCC66EF63}"/>
                </a:ext>
              </a:extLst>
            </p:cNvPr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8" name="Google Shape;3970;p54">
              <a:extLst>
                <a:ext uri="{FF2B5EF4-FFF2-40B4-BE49-F238E27FC236}">
                  <a16:creationId xmlns:a16="http://schemas.microsoft.com/office/drawing/2014/main" id="{23A27E43-500B-259F-6453-53D140A7262F}"/>
                </a:ext>
              </a:extLst>
            </p:cNvPr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149" name="Google Shape;3971;p54">
              <a:extLst>
                <a:ext uri="{FF2B5EF4-FFF2-40B4-BE49-F238E27FC236}">
                  <a16:creationId xmlns:a16="http://schemas.microsoft.com/office/drawing/2014/main" id="{4BDF1CD3-E187-1672-F448-4E96BDB5D888}"/>
                </a:ext>
              </a:extLst>
            </p:cNvPr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4235" name="Google Shape;3972;p54">
                <a:extLst>
                  <a:ext uri="{FF2B5EF4-FFF2-40B4-BE49-F238E27FC236}">
                    <a16:creationId xmlns:a16="http://schemas.microsoft.com/office/drawing/2014/main" id="{AEDFADDA-C026-CC7E-E4F9-928E03EF402F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6" name="Google Shape;3973;p54">
                <a:extLst>
                  <a:ext uri="{FF2B5EF4-FFF2-40B4-BE49-F238E27FC236}">
                    <a16:creationId xmlns:a16="http://schemas.microsoft.com/office/drawing/2014/main" id="{5EEC9B62-BE0C-F1E2-1CA6-7D85F626A954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50" name="Google Shape;3974;p54">
              <a:extLst>
                <a:ext uri="{FF2B5EF4-FFF2-40B4-BE49-F238E27FC236}">
                  <a16:creationId xmlns:a16="http://schemas.microsoft.com/office/drawing/2014/main" id="{09615176-BF0D-2E3E-F991-3C46239E8C36}"/>
                </a:ext>
              </a:extLst>
            </p:cNvPr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151" name="Google Shape;3975;p54">
              <a:extLst>
                <a:ext uri="{FF2B5EF4-FFF2-40B4-BE49-F238E27FC236}">
                  <a16:creationId xmlns:a16="http://schemas.microsoft.com/office/drawing/2014/main" id="{9D02C0D5-72ED-BD24-F451-0A73D23F9FB1}"/>
                </a:ext>
              </a:extLst>
            </p:cNvPr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4233" name="Google Shape;3976;p54">
                <a:extLst>
                  <a:ext uri="{FF2B5EF4-FFF2-40B4-BE49-F238E27FC236}">
                    <a16:creationId xmlns:a16="http://schemas.microsoft.com/office/drawing/2014/main" id="{252615D0-3974-4D23-AE2A-B60B18E5BF82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4" name="Google Shape;3977;p54">
                <a:extLst>
                  <a:ext uri="{FF2B5EF4-FFF2-40B4-BE49-F238E27FC236}">
                    <a16:creationId xmlns:a16="http://schemas.microsoft.com/office/drawing/2014/main" id="{F758F003-91D4-9EE3-15CF-5CF4D582C3D2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52" name="Google Shape;3978;p54">
              <a:extLst>
                <a:ext uri="{FF2B5EF4-FFF2-40B4-BE49-F238E27FC236}">
                  <a16:creationId xmlns:a16="http://schemas.microsoft.com/office/drawing/2014/main" id="{C1D83320-7E84-847E-015C-C7CEEB8F90B2}"/>
                </a:ext>
              </a:extLst>
            </p:cNvPr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4231" name="Google Shape;3979;p54">
                <a:extLst>
                  <a:ext uri="{FF2B5EF4-FFF2-40B4-BE49-F238E27FC236}">
                    <a16:creationId xmlns:a16="http://schemas.microsoft.com/office/drawing/2014/main" id="{471D54DB-D553-67A6-5F83-85B437A3C147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2" name="Google Shape;3980;p54">
                <a:extLst>
                  <a:ext uri="{FF2B5EF4-FFF2-40B4-BE49-F238E27FC236}">
                    <a16:creationId xmlns:a16="http://schemas.microsoft.com/office/drawing/2014/main" id="{91ABC652-9589-FAD3-EDE6-3BF2F978C0D7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53" name="Google Shape;3981;p54">
              <a:extLst>
                <a:ext uri="{FF2B5EF4-FFF2-40B4-BE49-F238E27FC236}">
                  <a16:creationId xmlns:a16="http://schemas.microsoft.com/office/drawing/2014/main" id="{6CD6A1D6-6A2F-770E-3EB6-432F542DF1D6}"/>
                </a:ext>
              </a:extLst>
            </p:cNvPr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4" name="Google Shape;3982;p54">
              <a:extLst>
                <a:ext uri="{FF2B5EF4-FFF2-40B4-BE49-F238E27FC236}">
                  <a16:creationId xmlns:a16="http://schemas.microsoft.com/office/drawing/2014/main" id="{DC28A6EF-93BE-E0A3-C0C1-E6D86A5C93AA}"/>
                </a:ext>
              </a:extLst>
            </p:cNvPr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5" name="Google Shape;3983;p54">
              <a:extLst>
                <a:ext uri="{FF2B5EF4-FFF2-40B4-BE49-F238E27FC236}">
                  <a16:creationId xmlns:a16="http://schemas.microsoft.com/office/drawing/2014/main" id="{1EEEE8BB-40E0-2994-D848-1302D5FEEDD6}"/>
                </a:ext>
              </a:extLst>
            </p:cNvPr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6" name="Google Shape;3984;p54">
              <a:extLst>
                <a:ext uri="{FF2B5EF4-FFF2-40B4-BE49-F238E27FC236}">
                  <a16:creationId xmlns:a16="http://schemas.microsoft.com/office/drawing/2014/main" id="{30D1C9D2-58F7-38BB-5E19-E5DBD0514BA6}"/>
                </a:ext>
              </a:extLst>
            </p:cNvPr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7" name="Google Shape;3985;p54">
              <a:extLst>
                <a:ext uri="{FF2B5EF4-FFF2-40B4-BE49-F238E27FC236}">
                  <a16:creationId xmlns:a16="http://schemas.microsoft.com/office/drawing/2014/main" id="{8DDBA44B-9A1A-ED02-CAF1-08806A91C723}"/>
                </a:ext>
              </a:extLst>
            </p:cNvPr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8" name="Google Shape;3986;p54">
              <a:extLst>
                <a:ext uri="{FF2B5EF4-FFF2-40B4-BE49-F238E27FC236}">
                  <a16:creationId xmlns:a16="http://schemas.microsoft.com/office/drawing/2014/main" id="{481F73AD-E7B0-23C0-FFAC-F2E79857A583}"/>
                </a:ext>
              </a:extLst>
            </p:cNvPr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9" name="Google Shape;3987;p54">
              <a:extLst>
                <a:ext uri="{FF2B5EF4-FFF2-40B4-BE49-F238E27FC236}">
                  <a16:creationId xmlns:a16="http://schemas.microsoft.com/office/drawing/2014/main" id="{01AC4268-C7C6-5BED-3126-5118D18138C2}"/>
                </a:ext>
              </a:extLst>
            </p:cNvPr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6" name="Google Shape;3988;p54">
              <a:extLst>
                <a:ext uri="{FF2B5EF4-FFF2-40B4-BE49-F238E27FC236}">
                  <a16:creationId xmlns:a16="http://schemas.microsoft.com/office/drawing/2014/main" id="{99716D28-0F3D-3FC8-06D0-3D287016C847}"/>
                </a:ext>
              </a:extLst>
            </p:cNvPr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77" name="Google Shape;3989;p54">
              <a:extLst>
                <a:ext uri="{FF2B5EF4-FFF2-40B4-BE49-F238E27FC236}">
                  <a16:creationId xmlns:a16="http://schemas.microsoft.com/office/drawing/2014/main" id="{D91C303E-289C-3103-823E-ED1FEF6643EE}"/>
                </a:ext>
              </a:extLst>
            </p:cNvPr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4227" name="Google Shape;3990;p54">
                <a:extLst>
                  <a:ext uri="{FF2B5EF4-FFF2-40B4-BE49-F238E27FC236}">
                    <a16:creationId xmlns:a16="http://schemas.microsoft.com/office/drawing/2014/main" id="{47300739-891F-F72A-B89F-B9C39FD4ADFC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8" name="Google Shape;3991;p54">
                <a:extLst>
                  <a:ext uri="{FF2B5EF4-FFF2-40B4-BE49-F238E27FC236}">
                    <a16:creationId xmlns:a16="http://schemas.microsoft.com/office/drawing/2014/main" id="{E47B9CA1-3878-0117-91E7-BFCCFD6CC195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9" name="Google Shape;3992;p54">
                <a:extLst>
                  <a:ext uri="{FF2B5EF4-FFF2-40B4-BE49-F238E27FC236}">
                    <a16:creationId xmlns:a16="http://schemas.microsoft.com/office/drawing/2014/main" id="{B4089199-2899-1EB5-5A44-0A8BB7194889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0" name="Google Shape;3993;p54">
                <a:extLst>
                  <a:ext uri="{FF2B5EF4-FFF2-40B4-BE49-F238E27FC236}">
                    <a16:creationId xmlns:a16="http://schemas.microsoft.com/office/drawing/2014/main" id="{4C7F038C-6982-D966-C9F8-0350F41228A6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78" name="Google Shape;3994;p54">
              <a:extLst>
                <a:ext uri="{FF2B5EF4-FFF2-40B4-BE49-F238E27FC236}">
                  <a16:creationId xmlns:a16="http://schemas.microsoft.com/office/drawing/2014/main" id="{B1C2DDCF-1CE5-CFDB-5A10-B9D3979C8192}"/>
                </a:ext>
              </a:extLst>
            </p:cNvPr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9" name="Google Shape;3995;p54">
              <a:extLst>
                <a:ext uri="{FF2B5EF4-FFF2-40B4-BE49-F238E27FC236}">
                  <a16:creationId xmlns:a16="http://schemas.microsoft.com/office/drawing/2014/main" id="{45E187FF-220F-D028-DA5C-754C024A858A}"/>
                </a:ext>
              </a:extLst>
            </p:cNvPr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0" name="Google Shape;3996;p54">
              <a:extLst>
                <a:ext uri="{FF2B5EF4-FFF2-40B4-BE49-F238E27FC236}">
                  <a16:creationId xmlns:a16="http://schemas.microsoft.com/office/drawing/2014/main" id="{DA5154D7-189E-FBDC-E072-60138E3419AD}"/>
                </a:ext>
              </a:extLst>
            </p:cNvPr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1" name="Google Shape;3997;p54">
              <a:extLst>
                <a:ext uri="{FF2B5EF4-FFF2-40B4-BE49-F238E27FC236}">
                  <a16:creationId xmlns:a16="http://schemas.microsoft.com/office/drawing/2014/main" id="{C755AFDB-4B47-7063-87A6-33809769893C}"/>
                </a:ext>
              </a:extLst>
            </p:cNvPr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2" name="Google Shape;3998;p54">
              <a:extLst>
                <a:ext uri="{FF2B5EF4-FFF2-40B4-BE49-F238E27FC236}">
                  <a16:creationId xmlns:a16="http://schemas.microsoft.com/office/drawing/2014/main" id="{04443969-4597-F134-FAA0-54C08A1D1580}"/>
                </a:ext>
              </a:extLst>
            </p:cNvPr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3" name="Google Shape;3999;p54">
              <a:extLst>
                <a:ext uri="{FF2B5EF4-FFF2-40B4-BE49-F238E27FC236}">
                  <a16:creationId xmlns:a16="http://schemas.microsoft.com/office/drawing/2014/main" id="{FDFA2A3B-BDBB-9709-B973-C24B9B24EF48}"/>
                </a:ext>
              </a:extLst>
            </p:cNvPr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4" name="Google Shape;4000;p54">
              <a:extLst>
                <a:ext uri="{FF2B5EF4-FFF2-40B4-BE49-F238E27FC236}">
                  <a16:creationId xmlns:a16="http://schemas.microsoft.com/office/drawing/2014/main" id="{D3231660-DD03-E20A-AD78-8739C2C8C8EE}"/>
                </a:ext>
              </a:extLst>
            </p:cNvPr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5" name="Google Shape;4001;p54">
              <a:extLst>
                <a:ext uri="{FF2B5EF4-FFF2-40B4-BE49-F238E27FC236}">
                  <a16:creationId xmlns:a16="http://schemas.microsoft.com/office/drawing/2014/main" id="{D56141E6-68AD-910C-4F52-88AC9D7ED21D}"/>
                </a:ext>
              </a:extLst>
            </p:cNvPr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86" name="Google Shape;4002;p54">
              <a:extLst>
                <a:ext uri="{FF2B5EF4-FFF2-40B4-BE49-F238E27FC236}">
                  <a16:creationId xmlns:a16="http://schemas.microsoft.com/office/drawing/2014/main" id="{BDAA2610-3C76-5E48-D94D-1778D588B7F4}"/>
                </a:ext>
              </a:extLst>
            </p:cNvPr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4223" name="Google Shape;4003;p54">
                <a:extLst>
                  <a:ext uri="{FF2B5EF4-FFF2-40B4-BE49-F238E27FC236}">
                    <a16:creationId xmlns:a16="http://schemas.microsoft.com/office/drawing/2014/main" id="{C4D9D80C-9EC4-4805-C81E-8CC6967882CA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4" name="Google Shape;4004;p54">
                <a:extLst>
                  <a:ext uri="{FF2B5EF4-FFF2-40B4-BE49-F238E27FC236}">
                    <a16:creationId xmlns:a16="http://schemas.microsoft.com/office/drawing/2014/main" id="{836050F6-D1BE-CD5D-6640-F1D0882F0C1F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5" name="Google Shape;4005;p54">
                <a:extLst>
                  <a:ext uri="{FF2B5EF4-FFF2-40B4-BE49-F238E27FC236}">
                    <a16:creationId xmlns:a16="http://schemas.microsoft.com/office/drawing/2014/main" id="{B9FA025C-C11D-B5AE-22EA-3E575C89D068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6" name="Google Shape;4006;p54">
                <a:extLst>
                  <a:ext uri="{FF2B5EF4-FFF2-40B4-BE49-F238E27FC236}">
                    <a16:creationId xmlns:a16="http://schemas.microsoft.com/office/drawing/2014/main" id="{7E4F1450-F6F9-FE6E-5345-0609FE505E57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87" name="Google Shape;4007;p54">
              <a:extLst>
                <a:ext uri="{FF2B5EF4-FFF2-40B4-BE49-F238E27FC236}">
                  <a16:creationId xmlns:a16="http://schemas.microsoft.com/office/drawing/2014/main" id="{4B039826-FD8D-5B18-E982-C387168A4D64}"/>
                </a:ext>
              </a:extLst>
            </p:cNvPr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8" name="Google Shape;4008;p54">
              <a:extLst>
                <a:ext uri="{FF2B5EF4-FFF2-40B4-BE49-F238E27FC236}">
                  <a16:creationId xmlns:a16="http://schemas.microsoft.com/office/drawing/2014/main" id="{D7E350FE-3964-3733-28A3-4471DAF2DD7F}"/>
                </a:ext>
              </a:extLst>
            </p:cNvPr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9" name="Google Shape;4009;p54">
              <a:extLst>
                <a:ext uri="{FF2B5EF4-FFF2-40B4-BE49-F238E27FC236}">
                  <a16:creationId xmlns:a16="http://schemas.microsoft.com/office/drawing/2014/main" id="{15952A20-599B-664B-EF3D-29A819161CE0}"/>
                </a:ext>
              </a:extLst>
            </p:cNvPr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0" name="Google Shape;4010;p54">
              <a:extLst>
                <a:ext uri="{FF2B5EF4-FFF2-40B4-BE49-F238E27FC236}">
                  <a16:creationId xmlns:a16="http://schemas.microsoft.com/office/drawing/2014/main" id="{354C3772-56A3-8B8C-C234-32125E73ED89}"/>
                </a:ext>
              </a:extLst>
            </p:cNvPr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1" name="Google Shape;4011;p54">
              <a:extLst>
                <a:ext uri="{FF2B5EF4-FFF2-40B4-BE49-F238E27FC236}">
                  <a16:creationId xmlns:a16="http://schemas.microsoft.com/office/drawing/2014/main" id="{7F5ADE5A-4305-8868-26C4-FEF5B463292D}"/>
                </a:ext>
              </a:extLst>
            </p:cNvPr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2" name="Google Shape;4012;p54">
              <a:extLst>
                <a:ext uri="{FF2B5EF4-FFF2-40B4-BE49-F238E27FC236}">
                  <a16:creationId xmlns:a16="http://schemas.microsoft.com/office/drawing/2014/main" id="{A97AC3EC-4988-3AF2-0840-3D6A0246E125}"/>
                </a:ext>
              </a:extLst>
            </p:cNvPr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3" name="Google Shape;4013;p54">
              <a:extLst>
                <a:ext uri="{FF2B5EF4-FFF2-40B4-BE49-F238E27FC236}">
                  <a16:creationId xmlns:a16="http://schemas.microsoft.com/office/drawing/2014/main" id="{287C6D8B-4C9A-CAD9-196E-DB8BEBFC2CDD}"/>
                </a:ext>
              </a:extLst>
            </p:cNvPr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4" name="Google Shape;4014;p54">
              <a:extLst>
                <a:ext uri="{FF2B5EF4-FFF2-40B4-BE49-F238E27FC236}">
                  <a16:creationId xmlns:a16="http://schemas.microsoft.com/office/drawing/2014/main" id="{F5B52FAE-B40D-9F34-3EB1-4919785C8860}"/>
                </a:ext>
              </a:extLst>
            </p:cNvPr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5" name="Google Shape;4015;p54">
              <a:extLst>
                <a:ext uri="{FF2B5EF4-FFF2-40B4-BE49-F238E27FC236}">
                  <a16:creationId xmlns:a16="http://schemas.microsoft.com/office/drawing/2014/main" id="{93ABFCA1-F841-A0C0-5F89-D57AE743BC55}"/>
                </a:ext>
              </a:extLst>
            </p:cNvPr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6" name="Google Shape;4016;p54">
              <a:extLst>
                <a:ext uri="{FF2B5EF4-FFF2-40B4-BE49-F238E27FC236}">
                  <a16:creationId xmlns:a16="http://schemas.microsoft.com/office/drawing/2014/main" id="{AED856AF-FC69-39A2-4613-DDC8F58F4427}"/>
                </a:ext>
              </a:extLst>
            </p:cNvPr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7" name="Google Shape;4017;p54">
              <a:extLst>
                <a:ext uri="{FF2B5EF4-FFF2-40B4-BE49-F238E27FC236}">
                  <a16:creationId xmlns:a16="http://schemas.microsoft.com/office/drawing/2014/main" id="{E24099B3-CABC-578A-907D-2B3B6A6748F8}"/>
                </a:ext>
              </a:extLst>
            </p:cNvPr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8" name="Google Shape;4018;p54">
              <a:extLst>
                <a:ext uri="{FF2B5EF4-FFF2-40B4-BE49-F238E27FC236}">
                  <a16:creationId xmlns:a16="http://schemas.microsoft.com/office/drawing/2014/main" id="{6954C364-2616-7A6B-8419-BFFF2AE761CC}"/>
                </a:ext>
              </a:extLst>
            </p:cNvPr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9" name="Google Shape;4019;p54">
              <a:extLst>
                <a:ext uri="{FF2B5EF4-FFF2-40B4-BE49-F238E27FC236}">
                  <a16:creationId xmlns:a16="http://schemas.microsoft.com/office/drawing/2014/main" id="{D1262C78-59FF-BECB-31C5-C1711BBF1865}"/>
                </a:ext>
              </a:extLst>
            </p:cNvPr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0" name="Google Shape;4020;p54">
              <a:extLst>
                <a:ext uri="{FF2B5EF4-FFF2-40B4-BE49-F238E27FC236}">
                  <a16:creationId xmlns:a16="http://schemas.microsoft.com/office/drawing/2014/main" id="{CE427E05-3950-2DF0-C019-21F4E4D5DF6D}"/>
                </a:ext>
              </a:extLst>
            </p:cNvPr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1" name="Google Shape;4021;p54">
              <a:extLst>
                <a:ext uri="{FF2B5EF4-FFF2-40B4-BE49-F238E27FC236}">
                  <a16:creationId xmlns:a16="http://schemas.microsoft.com/office/drawing/2014/main" id="{09D69FE2-794D-5EA7-7490-745634DA8393}"/>
                </a:ext>
              </a:extLst>
            </p:cNvPr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2" name="Google Shape;4022;p54">
              <a:extLst>
                <a:ext uri="{FF2B5EF4-FFF2-40B4-BE49-F238E27FC236}">
                  <a16:creationId xmlns:a16="http://schemas.microsoft.com/office/drawing/2014/main" id="{1D1BE0C6-73B6-0E56-22C5-AE1680C14BDA}"/>
                </a:ext>
              </a:extLst>
            </p:cNvPr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3" name="Google Shape;4023;p54">
              <a:extLst>
                <a:ext uri="{FF2B5EF4-FFF2-40B4-BE49-F238E27FC236}">
                  <a16:creationId xmlns:a16="http://schemas.microsoft.com/office/drawing/2014/main" id="{20D44B94-CD3D-C912-1730-BB1120EAFC73}"/>
                </a:ext>
              </a:extLst>
            </p:cNvPr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0" name="Google Shape;4024;p54">
              <a:extLst>
                <a:ext uri="{FF2B5EF4-FFF2-40B4-BE49-F238E27FC236}">
                  <a16:creationId xmlns:a16="http://schemas.microsoft.com/office/drawing/2014/main" id="{E955D8FB-22A4-7FE5-913C-0A100FA7B572}"/>
                </a:ext>
              </a:extLst>
            </p:cNvPr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1" name="Google Shape;4025;p54">
              <a:extLst>
                <a:ext uri="{FF2B5EF4-FFF2-40B4-BE49-F238E27FC236}">
                  <a16:creationId xmlns:a16="http://schemas.microsoft.com/office/drawing/2014/main" id="{8A213E61-6C20-03AB-E3D0-3380E4E967E4}"/>
                </a:ext>
              </a:extLst>
            </p:cNvPr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2" name="Google Shape;4026;p54">
              <a:extLst>
                <a:ext uri="{FF2B5EF4-FFF2-40B4-BE49-F238E27FC236}">
                  <a16:creationId xmlns:a16="http://schemas.microsoft.com/office/drawing/2014/main" id="{006053AE-9B35-0314-1351-BD576651389A}"/>
                </a:ext>
              </a:extLst>
            </p:cNvPr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3" name="Google Shape;4027;p54">
              <a:extLst>
                <a:ext uri="{FF2B5EF4-FFF2-40B4-BE49-F238E27FC236}">
                  <a16:creationId xmlns:a16="http://schemas.microsoft.com/office/drawing/2014/main" id="{3DB61CF0-51A4-BC36-2F8A-585A07BA62EB}"/>
                </a:ext>
              </a:extLst>
            </p:cNvPr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4" name="Google Shape;4028;p54">
              <a:extLst>
                <a:ext uri="{FF2B5EF4-FFF2-40B4-BE49-F238E27FC236}">
                  <a16:creationId xmlns:a16="http://schemas.microsoft.com/office/drawing/2014/main" id="{AF38F3A4-F633-6FED-9269-E673A703F4C3}"/>
                </a:ext>
              </a:extLst>
            </p:cNvPr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5" name="Google Shape;4029;p54">
              <a:extLst>
                <a:ext uri="{FF2B5EF4-FFF2-40B4-BE49-F238E27FC236}">
                  <a16:creationId xmlns:a16="http://schemas.microsoft.com/office/drawing/2014/main" id="{BF251470-A865-82DF-C4BC-8C275B36E473}"/>
                </a:ext>
              </a:extLst>
            </p:cNvPr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6" name="Google Shape;4030;p54">
              <a:extLst>
                <a:ext uri="{FF2B5EF4-FFF2-40B4-BE49-F238E27FC236}">
                  <a16:creationId xmlns:a16="http://schemas.microsoft.com/office/drawing/2014/main" id="{249E4599-4F16-282E-1B60-62F964925A39}"/>
                </a:ext>
              </a:extLst>
            </p:cNvPr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7" name="Google Shape;4031;p54">
              <a:extLst>
                <a:ext uri="{FF2B5EF4-FFF2-40B4-BE49-F238E27FC236}">
                  <a16:creationId xmlns:a16="http://schemas.microsoft.com/office/drawing/2014/main" id="{06F9256E-D981-18B2-C561-AE85E8D3F0A8}"/>
                </a:ext>
              </a:extLst>
            </p:cNvPr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8" name="Google Shape;4032;p54">
              <a:extLst>
                <a:ext uri="{FF2B5EF4-FFF2-40B4-BE49-F238E27FC236}">
                  <a16:creationId xmlns:a16="http://schemas.microsoft.com/office/drawing/2014/main" id="{67E6FE2B-8B59-53D0-CB2A-2F265B8032A0}"/>
                </a:ext>
              </a:extLst>
            </p:cNvPr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9" name="Google Shape;4033;p54">
              <a:extLst>
                <a:ext uri="{FF2B5EF4-FFF2-40B4-BE49-F238E27FC236}">
                  <a16:creationId xmlns:a16="http://schemas.microsoft.com/office/drawing/2014/main" id="{1D0C094F-E80C-E70E-8B55-86B90545965F}"/>
                </a:ext>
              </a:extLst>
            </p:cNvPr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0" name="Google Shape;4034;p54">
              <a:extLst>
                <a:ext uri="{FF2B5EF4-FFF2-40B4-BE49-F238E27FC236}">
                  <a16:creationId xmlns:a16="http://schemas.microsoft.com/office/drawing/2014/main" id="{C63FBE3C-1B0A-1718-B4D1-2A519D43CDF1}"/>
                </a:ext>
              </a:extLst>
            </p:cNvPr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1" name="Google Shape;4035;p54">
              <a:extLst>
                <a:ext uri="{FF2B5EF4-FFF2-40B4-BE49-F238E27FC236}">
                  <a16:creationId xmlns:a16="http://schemas.microsoft.com/office/drawing/2014/main" id="{11120C97-94A4-08FB-1159-2C6F6A89AEE8}"/>
                </a:ext>
              </a:extLst>
            </p:cNvPr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2" name="Google Shape;4036;p54">
              <a:extLst>
                <a:ext uri="{FF2B5EF4-FFF2-40B4-BE49-F238E27FC236}">
                  <a16:creationId xmlns:a16="http://schemas.microsoft.com/office/drawing/2014/main" id="{8DDB4722-CCCC-4F17-FFF5-DE755BF1C527}"/>
                </a:ext>
              </a:extLst>
            </p:cNvPr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3" name="Google Shape;4037;p54">
              <a:extLst>
                <a:ext uri="{FF2B5EF4-FFF2-40B4-BE49-F238E27FC236}">
                  <a16:creationId xmlns:a16="http://schemas.microsoft.com/office/drawing/2014/main" id="{87FF5022-32E0-2A8E-340B-9155EF1BD9F5}"/>
                </a:ext>
              </a:extLst>
            </p:cNvPr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4" name="Google Shape;4038;p54">
              <a:extLst>
                <a:ext uri="{FF2B5EF4-FFF2-40B4-BE49-F238E27FC236}">
                  <a16:creationId xmlns:a16="http://schemas.microsoft.com/office/drawing/2014/main" id="{BA3B550B-E819-F368-B5DE-88B09F57A10D}"/>
                </a:ext>
              </a:extLst>
            </p:cNvPr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5" name="Google Shape;4039;p54">
              <a:extLst>
                <a:ext uri="{FF2B5EF4-FFF2-40B4-BE49-F238E27FC236}">
                  <a16:creationId xmlns:a16="http://schemas.microsoft.com/office/drawing/2014/main" id="{40AC4624-8091-2169-C9CA-04E1D813A012}"/>
                </a:ext>
              </a:extLst>
            </p:cNvPr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6" name="Google Shape;4040;p54">
              <a:extLst>
                <a:ext uri="{FF2B5EF4-FFF2-40B4-BE49-F238E27FC236}">
                  <a16:creationId xmlns:a16="http://schemas.microsoft.com/office/drawing/2014/main" id="{D4B7E3FA-F194-6EE5-630D-3544B05C6FBF}"/>
                </a:ext>
              </a:extLst>
            </p:cNvPr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7" name="Google Shape;4041;p54">
              <a:extLst>
                <a:ext uri="{FF2B5EF4-FFF2-40B4-BE49-F238E27FC236}">
                  <a16:creationId xmlns:a16="http://schemas.microsoft.com/office/drawing/2014/main" id="{327F9CB0-8387-7671-8522-75CEC616E15B}"/>
                </a:ext>
              </a:extLst>
            </p:cNvPr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8" name="Google Shape;4042;p54">
              <a:extLst>
                <a:ext uri="{FF2B5EF4-FFF2-40B4-BE49-F238E27FC236}">
                  <a16:creationId xmlns:a16="http://schemas.microsoft.com/office/drawing/2014/main" id="{A84E1AF8-5754-E37F-3F34-6D32F382378A}"/>
                </a:ext>
              </a:extLst>
            </p:cNvPr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9" name="Google Shape;4043;p54">
              <a:extLst>
                <a:ext uri="{FF2B5EF4-FFF2-40B4-BE49-F238E27FC236}">
                  <a16:creationId xmlns:a16="http://schemas.microsoft.com/office/drawing/2014/main" id="{90E2A148-351E-EC20-038A-433CA80FB871}"/>
                </a:ext>
              </a:extLst>
            </p:cNvPr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0" name="Google Shape;4044;p54">
              <a:extLst>
                <a:ext uri="{FF2B5EF4-FFF2-40B4-BE49-F238E27FC236}">
                  <a16:creationId xmlns:a16="http://schemas.microsoft.com/office/drawing/2014/main" id="{862680BB-3EAC-C879-AB4F-9860FC07B518}"/>
                </a:ext>
              </a:extLst>
            </p:cNvPr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1" name="Google Shape;4045;p54">
              <a:extLst>
                <a:ext uri="{FF2B5EF4-FFF2-40B4-BE49-F238E27FC236}">
                  <a16:creationId xmlns:a16="http://schemas.microsoft.com/office/drawing/2014/main" id="{849C6436-94A9-3E23-AB5B-12B5ECBA0179}"/>
                </a:ext>
              </a:extLst>
            </p:cNvPr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2" name="Google Shape;4046;p54">
              <a:extLst>
                <a:ext uri="{FF2B5EF4-FFF2-40B4-BE49-F238E27FC236}">
                  <a16:creationId xmlns:a16="http://schemas.microsoft.com/office/drawing/2014/main" id="{F5E8F655-AC95-6632-744B-0BF84B03FE71}"/>
                </a:ext>
              </a:extLst>
            </p:cNvPr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3" name="Google Shape;4047;p54">
              <a:extLst>
                <a:ext uri="{FF2B5EF4-FFF2-40B4-BE49-F238E27FC236}">
                  <a16:creationId xmlns:a16="http://schemas.microsoft.com/office/drawing/2014/main" id="{6F670788-5583-93C8-FEFF-83EA5167D4C9}"/>
                </a:ext>
              </a:extLst>
            </p:cNvPr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4" name="Google Shape;4048;p54">
              <a:extLst>
                <a:ext uri="{FF2B5EF4-FFF2-40B4-BE49-F238E27FC236}">
                  <a16:creationId xmlns:a16="http://schemas.microsoft.com/office/drawing/2014/main" id="{A7CAE1E5-6173-4EF4-D64B-E5A1D00C8834}"/>
                </a:ext>
              </a:extLst>
            </p:cNvPr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185" name="Google Shape;4049;p54">
              <a:extLst>
                <a:ext uri="{FF2B5EF4-FFF2-40B4-BE49-F238E27FC236}">
                  <a16:creationId xmlns:a16="http://schemas.microsoft.com/office/drawing/2014/main" id="{87D7C2C8-1FCF-EF5E-EACE-06F54BB9041B}"/>
                </a:ext>
              </a:extLst>
            </p:cNvPr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4221" name="Google Shape;4050;p54">
                <a:extLst>
                  <a:ext uri="{FF2B5EF4-FFF2-40B4-BE49-F238E27FC236}">
                    <a16:creationId xmlns:a16="http://schemas.microsoft.com/office/drawing/2014/main" id="{8A99BE70-03A4-5205-60C6-C939AFA154CA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2" name="Google Shape;4051;p54">
                <a:extLst>
                  <a:ext uri="{FF2B5EF4-FFF2-40B4-BE49-F238E27FC236}">
                    <a16:creationId xmlns:a16="http://schemas.microsoft.com/office/drawing/2014/main" id="{F0C955DE-50AB-5DD0-760A-10EFB0E58772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86" name="Google Shape;4052;p54">
              <a:extLst>
                <a:ext uri="{FF2B5EF4-FFF2-40B4-BE49-F238E27FC236}">
                  <a16:creationId xmlns:a16="http://schemas.microsoft.com/office/drawing/2014/main" id="{DA8459AD-9334-2F00-FA8A-4BD3426D7398}"/>
                </a:ext>
              </a:extLst>
            </p:cNvPr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7" name="Google Shape;4053;p54">
              <a:extLst>
                <a:ext uri="{FF2B5EF4-FFF2-40B4-BE49-F238E27FC236}">
                  <a16:creationId xmlns:a16="http://schemas.microsoft.com/office/drawing/2014/main" id="{8571C754-A73C-1901-5866-844E306145A6}"/>
                </a:ext>
              </a:extLst>
            </p:cNvPr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8" name="Google Shape;4054;p54">
              <a:extLst>
                <a:ext uri="{FF2B5EF4-FFF2-40B4-BE49-F238E27FC236}">
                  <a16:creationId xmlns:a16="http://schemas.microsoft.com/office/drawing/2014/main" id="{C99DE9EA-BB3B-E707-860F-82FDCE650C4B}"/>
                </a:ext>
              </a:extLst>
            </p:cNvPr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9" name="Google Shape;4055;p54">
              <a:extLst>
                <a:ext uri="{FF2B5EF4-FFF2-40B4-BE49-F238E27FC236}">
                  <a16:creationId xmlns:a16="http://schemas.microsoft.com/office/drawing/2014/main" id="{CC664AE0-6565-43DD-AF8C-9176106777FD}"/>
                </a:ext>
              </a:extLst>
            </p:cNvPr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0" name="Google Shape;4056;p54">
              <a:extLst>
                <a:ext uri="{FF2B5EF4-FFF2-40B4-BE49-F238E27FC236}">
                  <a16:creationId xmlns:a16="http://schemas.microsoft.com/office/drawing/2014/main" id="{04EBB158-F325-7905-8223-D0545774BE31}"/>
                </a:ext>
              </a:extLst>
            </p:cNvPr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1" name="Google Shape;4057;p54">
              <a:extLst>
                <a:ext uri="{FF2B5EF4-FFF2-40B4-BE49-F238E27FC236}">
                  <a16:creationId xmlns:a16="http://schemas.microsoft.com/office/drawing/2014/main" id="{E5002F25-88AA-356A-CA07-3CE53E520891}"/>
                </a:ext>
              </a:extLst>
            </p:cNvPr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2" name="Google Shape;4058;p54">
              <a:extLst>
                <a:ext uri="{FF2B5EF4-FFF2-40B4-BE49-F238E27FC236}">
                  <a16:creationId xmlns:a16="http://schemas.microsoft.com/office/drawing/2014/main" id="{F5244055-DCA9-4B6B-98C9-2C691B51DB9A}"/>
                </a:ext>
              </a:extLst>
            </p:cNvPr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3" name="Google Shape;4059;p54">
              <a:extLst>
                <a:ext uri="{FF2B5EF4-FFF2-40B4-BE49-F238E27FC236}">
                  <a16:creationId xmlns:a16="http://schemas.microsoft.com/office/drawing/2014/main" id="{9056CFAE-9A85-A215-DF19-47B3F1D789F2}"/>
                </a:ext>
              </a:extLst>
            </p:cNvPr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4" name="Google Shape;4060;p54">
              <a:extLst>
                <a:ext uri="{FF2B5EF4-FFF2-40B4-BE49-F238E27FC236}">
                  <a16:creationId xmlns:a16="http://schemas.microsoft.com/office/drawing/2014/main" id="{F2CE2214-9FD0-E858-3A7E-0DF1954E0C9D}"/>
                </a:ext>
              </a:extLst>
            </p:cNvPr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5" name="Google Shape;4061;p54">
              <a:extLst>
                <a:ext uri="{FF2B5EF4-FFF2-40B4-BE49-F238E27FC236}">
                  <a16:creationId xmlns:a16="http://schemas.microsoft.com/office/drawing/2014/main" id="{97E5D608-B01C-F99E-2D37-697103136BEF}"/>
                </a:ext>
              </a:extLst>
            </p:cNvPr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6" name="Google Shape;4062;p54">
              <a:extLst>
                <a:ext uri="{FF2B5EF4-FFF2-40B4-BE49-F238E27FC236}">
                  <a16:creationId xmlns:a16="http://schemas.microsoft.com/office/drawing/2014/main" id="{DA6EB8D2-F09E-704A-BAE9-43451E8F34BD}"/>
                </a:ext>
              </a:extLst>
            </p:cNvPr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7" name="Google Shape;4063;p54">
              <a:extLst>
                <a:ext uri="{FF2B5EF4-FFF2-40B4-BE49-F238E27FC236}">
                  <a16:creationId xmlns:a16="http://schemas.microsoft.com/office/drawing/2014/main" id="{18307329-A743-33A9-E9B4-CB9D01E4D756}"/>
                </a:ext>
              </a:extLst>
            </p:cNvPr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8" name="Google Shape;4064;p54">
              <a:extLst>
                <a:ext uri="{FF2B5EF4-FFF2-40B4-BE49-F238E27FC236}">
                  <a16:creationId xmlns:a16="http://schemas.microsoft.com/office/drawing/2014/main" id="{7B7057C0-9352-9C5C-1402-70A763D8C66E}"/>
                </a:ext>
              </a:extLst>
            </p:cNvPr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9" name="Google Shape;4065;p54">
              <a:extLst>
                <a:ext uri="{FF2B5EF4-FFF2-40B4-BE49-F238E27FC236}">
                  <a16:creationId xmlns:a16="http://schemas.microsoft.com/office/drawing/2014/main" id="{2724532A-4364-11A3-3855-91B3209C5942}"/>
                </a:ext>
              </a:extLst>
            </p:cNvPr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0" name="Google Shape;4066;p54">
              <a:extLst>
                <a:ext uri="{FF2B5EF4-FFF2-40B4-BE49-F238E27FC236}">
                  <a16:creationId xmlns:a16="http://schemas.microsoft.com/office/drawing/2014/main" id="{E24114F5-78D9-0DA7-EB3F-139E06CD7FC5}"/>
                </a:ext>
              </a:extLst>
            </p:cNvPr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1" name="Google Shape;4067;p54">
              <a:extLst>
                <a:ext uri="{FF2B5EF4-FFF2-40B4-BE49-F238E27FC236}">
                  <a16:creationId xmlns:a16="http://schemas.microsoft.com/office/drawing/2014/main" id="{C6F53F66-4CCD-77D4-57F7-BB1D8FCE2E82}"/>
                </a:ext>
              </a:extLst>
            </p:cNvPr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2" name="Google Shape;4068;p54">
              <a:extLst>
                <a:ext uri="{FF2B5EF4-FFF2-40B4-BE49-F238E27FC236}">
                  <a16:creationId xmlns:a16="http://schemas.microsoft.com/office/drawing/2014/main" id="{1F0A7083-44DA-DAEE-E8BE-0C55005132F1}"/>
                </a:ext>
              </a:extLst>
            </p:cNvPr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3" name="Google Shape;4069;p54">
              <a:extLst>
                <a:ext uri="{FF2B5EF4-FFF2-40B4-BE49-F238E27FC236}">
                  <a16:creationId xmlns:a16="http://schemas.microsoft.com/office/drawing/2014/main" id="{2F6ABF5F-EB33-4A45-49CA-A843DA54E12E}"/>
                </a:ext>
              </a:extLst>
            </p:cNvPr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4" name="Google Shape;4070;p54">
              <a:extLst>
                <a:ext uri="{FF2B5EF4-FFF2-40B4-BE49-F238E27FC236}">
                  <a16:creationId xmlns:a16="http://schemas.microsoft.com/office/drawing/2014/main" id="{8C963927-A71F-DC1C-35F2-C04D2BF9C94E}"/>
                </a:ext>
              </a:extLst>
            </p:cNvPr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5" name="Google Shape;4071;p54">
              <a:extLst>
                <a:ext uri="{FF2B5EF4-FFF2-40B4-BE49-F238E27FC236}">
                  <a16:creationId xmlns:a16="http://schemas.microsoft.com/office/drawing/2014/main" id="{AECE64CE-CE4E-58EE-A4F2-0F26CAF8628F}"/>
                </a:ext>
              </a:extLst>
            </p:cNvPr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6" name="Google Shape;4072;p54">
              <a:extLst>
                <a:ext uri="{FF2B5EF4-FFF2-40B4-BE49-F238E27FC236}">
                  <a16:creationId xmlns:a16="http://schemas.microsoft.com/office/drawing/2014/main" id="{8F97F5AC-530B-6680-85C8-5D2F194905C8}"/>
                </a:ext>
              </a:extLst>
            </p:cNvPr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7" name="Google Shape;4073;p54">
              <a:extLst>
                <a:ext uri="{FF2B5EF4-FFF2-40B4-BE49-F238E27FC236}">
                  <a16:creationId xmlns:a16="http://schemas.microsoft.com/office/drawing/2014/main" id="{739B63D1-62FD-A45C-CD26-D311A6E7EA82}"/>
                </a:ext>
              </a:extLst>
            </p:cNvPr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8" name="Google Shape;4074;p54">
              <a:extLst>
                <a:ext uri="{FF2B5EF4-FFF2-40B4-BE49-F238E27FC236}">
                  <a16:creationId xmlns:a16="http://schemas.microsoft.com/office/drawing/2014/main" id="{4077282C-56B1-D29F-96C1-C4C6DFD43273}"/>
                </a:ext>
              </a:extLst>
            </p:cNvPr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9" name="Google Shape;4075;p54">
              <a:extLst>
                <a:ext uri="{FF2B5EF4-FFF2-40B4-BE49-F238E27FC236}">
                  <a16:creationId xmlns:a16="http://schemas.microsoft.com/office/drawing/2014/main" id="{38C552F5-5D95-6C45-E19C-561F2972F021}"/>
                </a:ext>
              </a:extLst>
            </p:cNvPr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0" name="Google Shape;4076;p54">
              <a:extLst>
                <a:ext uri="{FF2B5EF4-FFF2-40B4-BE49-F238E27FC236}">
                  <a16:creationId xmlns:a16="http://schemas.microsoft.com/office/drawing/2014/main" id="{9658197F-C079-5551-2548-201EC9F10A52}"/>
                </a:ext>
              </a:extLst>
            </p:cNvPr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1" name="Google Shape;4077;p54">
              <a:extLst>
                <a:ext uri="{FF2B5EF4-FFF2-40B4-BE49-F238E27FC236}">
                  <a16:creationId xmlns:a16="http://schemas.microsoft.com/office/drawing/2014/main" id="{A06F41C7-6888-38A8-3328-34886C18E0CB}"/>
                </a:ext>
              </a:extLst>
            </p:cNvPr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2" name="Google Shape;4078;p54">
              <a:extLst>
                <a:ext uri="{FF2B5EF4-FFF2-40B4-BE49-F238E27FC236}">
                  <a16:creationId xmlns:a16="http://schemas.microsoft.com/office/drawing/2014/main" id="{16B85151-67BA-53DB-8259-24DBFE8DDC03}"/>
                </a:ext>
              </a:extLst>
            </p:cNvPr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3" name="Google Shape;4079;p54">
              <a:extLst>
                <a:ext uri="{FF2B5EF4-FFF2-40B4-BE49-F238E27FC236}">
                  <a16:creationId xmlns:a16="http://schemas.microsoft.com/office/drawing/2014/main" id="{8179F927-DEDB-464F-7E58-4098D380CD52}"/>
                </a:ext>
              </a:extLst>
            </p:cNvPr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4" name="Google Shape;4080;p54">
              <a:extLst>
                <a:ext uri="{FF2B5EF4-FFF2-40B4-BE49-F238E27FC236}">
                  <a16:creationId xmlns:a16="http://schemas.microsoft.com/office/drawing/2014/main" id="{27A36AC4-0FA7-314D-1BFA-9E534D0ADDCD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5" name="Google Shape;4081;p54">
              <a:extLst>
                <a:ext uri="{FF2B5EF4-FFF2-40B4-BE49-F238E27FC236}">
                  <a16:creationId xmlns:a16="http://schemas.microsoft.com/office/drawing/2014/main" id="{9A3CAB7E-D502-2720-73A5-6B8CBF139D05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6" name="Google Shape;4082;p54">
              <a:extLst>
                <a:ext uri="{FF2B5EF4-FFF2-40B4-BE49-F238E27FC236}">
                  <a16:creationId xmlns:a16="http://schemas.microsoft.com/office/drawing/2014/main" id="{7537811F-568C-C63A-2280-ED1AAC6C2505}"/>
                </a:ext>
              </a:extLst>
            </p:cNvPr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7" name="Google Shape;4083;p54">
              <a:extLst>
                <a:ext uri="{FF2B5EF4-FFF2-40B4-BE49-F238E27FC236}">
                  <a16:creationId xmlns:a16="http://schemas.microsoft.com/office/drawing/2014/main" id="{6104704F-F486-F643-EFB2-74CD354BC2C5}"/>
                </a:ext>
              </a:extLst>
            </p:cNvPr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8" name="Google Shape;4084;p54">
              <a:extLst>
                <a:ext uri="{FF2B5EF4-FFF2-40B4-BE49-F238E27FC236}">
                  <a16:creationId xmlns:a16="http://schemas.microsoft.com/office/drawing/2014/main" id="{43D152CA-2056-7460-3057-798AD51A0EC5}"/>
                </a:ext>
              </a:extLst>
            </p:cNvPr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9" name="Google Shape;4085;p54">
              <a:extLst>
                <a:ext uri="{FF2B5EF4-FFF2-40B4-BE49-F238E27FC236}">
                  <a16:creationId xmlns:a16="http://schemas.microsoft.com/office/drawing/2014/main" id="{478BD3C2-8B66-7DD3-3ADF-C28BD09AAE7E}"/>
                </a:ext>
              </a:extLst>
            </p:cNvPr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0" name="Google Shape;4086;p54">
              <a:extLst>
                <a:ext uri="{FF2B5EF4-FFF2-40B4-BE49-F238E27FC236}">
                  <a16:creationId xmlns:a16="http://schemas.microsoft.com/office/drawing/2014/main" id="{5DAD1710-D2BF-2F93-F5BD-BCA06BDF9605}"/>
                </a:ext>
              </a:extLst>
            </p:cNvPr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300" name="表格 4299">
            <a:extLst>
              <a:ext uri="{FF2B5EF4-FFF2-40B4-BE49-F238E27FC236}">
                <a16:creationId xmlns:a16="http://schemas.microsoft.com/office/drawing/2014/main" id="{E9903C8F-5CE6-47EE-A887-E9D71D51F2AB}"/>
              </a:ext>
            </a:extLst>
          </p:cNvPr>
          <p:cNvGraphicFramePr>
            <a:graphicFrameLocks noGrp="1"/>
          </p:cNvGraphicFramePr>
          <p:nvPr/>
        </p:nvGraphicFramePr>
        <p:xfrm>
          <a:off x="4745712" y="2404119"/>
          <a:ext cx="4353321" cy="24384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79015">
                  <a:extLst>
                    <a:ext uri="{9D8B030D-6E8A-4147-A177-3AD203B41FA5}">
                      <a16:colId xmlns:a16="http://schemas.microsoft.com/office/drawing/2014/main" val="20620194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1796337605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192809196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5357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Feature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F1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Rank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323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+ Numeric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0.9673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0.9917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821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0.9924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6226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 +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0.9565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0.9883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42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All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0.9560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0.9885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368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Image + Numeric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0.8798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0.9396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389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Image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0.8792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18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Numeric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0.8718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0.9341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099752"/>
                  </a:ext>
                </a:extLst>
              </a:tr>
            </a:tbl>
          </a:graphicData>
        </a:graphic>
      </p:graphicFrame>
      <p:sp>
        <p:nvSpPr>
          <p:cNvPr id="4301" name="文本框 4300">
            <a:extLst>
              <a:ext uri="{FF2B5EF4-FFF2-40B4-BE49-F238E27FC236}">
                <a16:creationId xmlns:a16="http://schemas.microsoft.com/office/drawing/2014/main" id="{F9E6C676-C4D1-3EDC-9FE5-EA67F7246EF9}"/>
              </a:ext>
            </a:extLst>
          </p:cNvPr>
          <p:cNvSpPr txBox="1"/>
          <p:nvPr/>
        </p:nvSpPr>
        <p:spPr>
          <a:xfrm>
            <a:off x="4678548" y="846578"/>
            <a:ext cx="3924011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Text + Numeric features yield best performance (F1 = 0.9873)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Text only performs nearly as well (F1 = 0.9866)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Text features dominate the overall signal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Selective fusion is necessary</a:t>
            </a:r>
          </a:p>
        </p:txBody>
      </p:sp>
      <p:cxnSp>
        <p:nvCxnSpPr>
          <p:cNvPr id="4306" name="直线连接符 4305">
            <a:extLst>
              <a:ext uri="{FF2B5EF4-FFF2-40B4-BE49-F238E27FC236}">
                <a16:creationId xmlns:a16="http://schemas.microsoft.com/office/drawing/2014/main" id="{FEA47A13-B4BF-1FAE-E562-5C0869408978}"/>
              </a:ext>
            </a:extLst>
          </p:cNvPr>
          <p:cNvCxnSpPr>
            <a:cxnSpLocks/>
          </p:cNvCxnSpPr>
          <p:nvPr/>
        </p:nvCxnSpPr>
        <p:spPr>
          <a:xfrm>
            <a:off x="4680944" y="-125877"/>
            <a:ext cx="0" cy="539712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Google Shape;3822;p54">
            <a:extLst>
              <a:ext uri="{FF2B5EF4-FFF2-40B4-BE49-F238E27FC236}">
                <a16:creationId xmlns:a16="http://schemas.microsoft.com/office/drawing/2014/main" id="{41C591E6-E7BA-1E75-3121-86159DF66503}"/>
              </a:ext>
            </a:extLst>
          </p:cNvPr>
          <p:cNvSpPr/>
          <p:nvPr/>
        </p:nvSpPr>
        <p:spPr>
          <a:xfrm rot="10800000" flipH="1">
            <a:off x="503704" y="623985"/>
            <a:ext cx="12918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3828;p54">
            <a:extLst>
              <a:ext uri="{FF2B5EF4-FFF2-40B4-BE49-F238E27FC236}">
                <a16:creationId xmlns:a16="http://schemas.microsoft.com/office/drawing/2014/main" id="{F7F46BCB-73B1-0C38-260F-12437CD5AED2}"/>
              </a:ext>
            </a:extLst>
          </p:cNvPr>
          <p:cNvSpPr txBox="1"/>
          <p:nvPr/>
        </p:nvSpPr>
        <p:spPr>
          <a:xfrm>
            <a:off x="125117" y="423994"/>
            <a:ext cx="3256328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Feature Importance Analysis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Questrial"/>
              <a:ea typeface="Questrial"/>
              <a:cs typeface="Questrial"/>
              <a:sym typeface="Questrial"/>
            </a:endParaRPr>
          </a:p>
        </p:txBody>
      </p:sp>
    </p:spTree>
    <p:extLst>
      <p:ext uri="{BB962C8B-B14F-4D97-AF65-F5344CB8AC3E}">
        <p14:creationId xmlns:p14="http://schemas.microsoft.com/office/powerpoint/2010/main" val="189348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7">
          <a:extLst>
            <a:ext uri="{FF2B5EF4-FFF2-40B4-BE49-F238E27FC236}">
              <a16:creationId xmlns:a16="http://schemas.microsoft.com/office/drawing/2014/main" id="{58EC1C27-CFFF-3736-F664-3865D5C52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5C3AC48-F4C3-0544-394E-204B7AF2A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89" y="2751065"/>
            <a:ext cx="2125440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9458DB-E9E3-5179-85B5-CA069578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865" y="2624045"/>
            <a:ext cx="5122135" cy="2519455"/>
          </a:xfrm>
          <a:prstGeom prst="rect">
            <a:avLst/>
          </a:prstGeom>
        </p:spPr>
      </p:pic>
      <p:sp>
        <p:nvSpPr>
          <p:cNvPr id="3604" name="Google Shape;3604;p50">
            <a:extLst>
              <a:ext uri="{FF2B5EF4-FFF2-40B4-BE49-F238E27FC236}">
                <a16:creationId xmlns:a16="http://schemas.microsoft.com/office/drawing/2014/main" id="{AFE94744-04BC-2AAC-F072-CC1953BA3CDC}"/>
              </a:ext>
            </a:extLst>
          </p:cNvPr>
          <p:cNvSpPr/>
          <p:nvPr/>
        </p:nvSpPr>
        <p:spPr>
          <a:xfrm flipH="1">
            <a:off x="-120" y="3648559"/>
            <a:ext cx="2629014" cy="1494930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605" name="Google Shape;3605;p50">
            <a:extLst>
              <a:ext uri="{FF2B5EF4-FFF2-40B4-BE49-F238E27FC236}">
                <a16:creationId xmlns:a16="http://schemas.microsoft.com/office/drawing/2014/main" id="{63146CD0-1B6B-28D5-0DC9-27E962680349}"/>
              </a:ext>
            </a:extLst>
          </p:cNvPr>
          <p:cNvSpPr/>
          <p:nvPr/>
        </p:nvSpPr>
        <p:spPr>
          <a:xfrm rot="10800000">
            <a:off x="11" y="57"/>
            <a:ext cx="2713539" cy="1542993"/>
          </a:xfrm>
          <a:custGeom>
            <a:avLst/>
            <a:gdLst/>
            <a:ahLst/>
            <a:cxnLst/>
            <a:rect l="l" t="t" r="r" b="b"/>
            <a:pathLst>
              <a:path w="116586" h="66294" extrusionOk="0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3606" name="Google Shape;3606;p50">
            <a:extLst>
              <a:ext uri="{FF2B5EF4-FFF2-40B4-BE49-F238E27FC236}">
                <a16:creationId xmlns:a16="http://schemas.microsoft.com/office/drawing/2014/main" id="{D8D41BB8-D9E4-7323-D14D-31A474BF9B03}"/>
              </a:ext>
            </a:extLst>
          </p:cNvPr>
          <p:cNvGrpSpPr/>
          <p:nvPr/>
        </p:nvGrpSpPr>
        <p:grpSpPr>
          <a:xfrm>
            <a:off x="8489524" y="693404"/>
            <a:ext cx="593164" cy="1161172"/>
            <a:chOff x="4921825" y="870250"/>
            <a:chExt cx="407925" cy="798550"/>
          </a:xfrm>
        </p:grpSpPr>
        <p:sp>
          <p:nvSpPr>
            <p:cNvPr id="3607" name="Google Shape;3607;p50">
              <a:extLst>
                <a:ext uri="{FF2B5EF4-FFF2-40B4-BE49-F238E27FC236}">
                  <a16:creationId xmlns:a16="http://schemas.microsoft.com/office/drawing/2014/main" id="{ACC77E6E-11DA-249A-50CB-20EA01AD1B6C}"/>
                </a:ext>
              </a:extLst>
            </p:cNvPr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0">
              <a:extLst>
                <a:ext uri="{FF2B5EF4-FFF2-40B4-BE49-F238E27FC236}">
                  <a16:creationId xmlns:a16="http://schemas.microsoft.com/office/drawing/2014/main" id="{53E381A8-C682-C314-AFAD-2534C0BD96C5}"/>
                </a:ext>
              </a:extLst>
            </p:cNvPr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0">
              <a:extLst>
                <a:ext uri="{FF2B5EF4-FFF2-40B4-BE49-F238E27FC236}">
                  <a16:creationId xmlns:a16="http://schemas.microsoft.com/office/drawing/2014/main" id="{C406A3F5-5CA4-C3DF-B2C1-4D320FAD0394}"/>
                </a:ext>
              </a:extLst>
            </p:cNvPr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0">
              <a:extLst>
                <a:ext uri="{FF2B5EF4-FFF2-40B4-BE49-F238E27FC236}">
                  <a16:creationId xmlns:a16="http://schemas.microsoft.com/office/drawing/2014/main" id="{8125CF51-85FF-B2C1-D35B-911DBCF0BC84}"/>
                </a:ext>
              </a:extLst>
            </p:cNvPr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0">
              <a:extLst>
                <a:ext uri="{FF2B5EF4-FFF2-40B4-BE49-F238E27FC236}">
                  <a16:creationId xmlns:a16="http://schemas.microsoft.com/office/drawing/2014/main" id="{228F50B7-380E-CB69-1D31-5B147C1F5B77}"/>
                </a:ext>
              </a:extLst>
            </p:cNvPr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0">
              <a:extLst>
                <a:ext uri="{FF2B5EF4-FFF2-40B4-BE49-F238E27FC236}">
                  <a16:creationId xmlns:a16="http://schemas.microsoft.com/office/drawing/2014/main" id="{60AE0CE9-19B7-5696-08D0-31B832CBD56E}"/>
                </a:ext>
              </a:extLst>
            </p:cNvPr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0">
              <a:extLst>
                <a:ext uri="{FF2B5EF4-FFF2-40B4-BE49-F238E27FC236}">
                  <a16:creationId xmlns:a16="http://schemas.microsoft.com/office/drawing/2014/main" id="{4435C674-59B1-37D2-4783-589B4349A585}"/>
                </a:ext>
              </a:extLst>
            </p:cNvPr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0">
              <a:extLst>
                <a:ext uri="{FF2B5EF4-FFF2-40B4-BE49-F238E27FC236}">
                  <a16:creationId xmlns:a16="http://schemas.microsoft.com/office/drawing/2014/main" id="{B283440C-3EE2-29E6-57AD-B1FFD0434339}"/>
                </a:ext>
              </a:extLst>
            </p:cNvPr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0">
              <a:extLst>
                <a:ext uri="{FF2B5EF4-FFF2-40B4-BE49-F238E27FC236}">
                  <a16:creationId xmlns:a16="http://schemas.microsoft.com/office/drawing/2014/main" id="{1B38F038-B1EF-59C8-D391-2664FC6A4D03}"/>
                </a:ext>
              </a:extLst>
            </p:cNvPr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0">
              <a:extLst>
                <a:ext uri="{FF2B5EF4-FFF2-40B4-BE49-F238E27FC236}">
                  <a16:creationId xmlns:a16="http://schemas.microsoft.com/office/drawing/2014/main" id="{BE73079D-5ADA-379A-A316-F1143E464837}"/>
                </a:ext>
              </a:extLst>
            </p:cNvPr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0">
              <a:extLst>
                <a:ext uri="{FF2B5EF4-FFF2-40B4-BE49-F238E27FC236}">
                  <a16:creationId xmlns:a16="http://schemas.microsoft.com/office/drawing/2014/main" id="{21EB3CF5-4288-B173-F48C-A748D168582D}"/>
                </a:ext>
              </a:extLst>
            </p:cNvPr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0">
              <a:extLst>
                <a:ext uri="{FF2B5EF4-FFF2-40B4-BE49-F238E27FC236}">
                  <a16:creationId xmlns:a16="http://schemas.microsoft.com/office/drawing/2014/main" id="{AE5AFC72-6D38-0EE6-0A9D-C26384A45719}"/>
                </a:ext>
              </a:extLst>
            </p:cNvPr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0">
              <a:extLst>
                <a:ext uri="{FF2B5EF4-FFF2-40B4-BE49-F238E27FC236}">
                  <a16:creationId xmlns:a16="http://schemas.microsoft.com/office/drawing/2014/main" id="{E5D9E6F7-E020-DBEC-8B76-71FE72DA9839}"/>
                </a:ext>
              </a:extLst>
            </p:cNvPr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0">
              <a:extLst>
                <a:ext uri="{FF2B5EF4-FFF2-40B4-BE49-F238E27FC236}">
                  <a16:creationId xmlns:a16="http://schemas.microsoft.com/office/drawing/2014/main" id="{04FD2D9A-609F-FE87-4E50-06C11A48A20A}"/>
                </a:ext>
              </a:extLst>
            </p:cNvPr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0">
              <a:extLst>
                <a:ext uri="{FF2B5EF4-FFF2-40B4-BE49-F238E27FC236}">
                  <a16:creationId xmlns:a16="http://schemas.microsoft.com/office/drawing/2014/main" id="{2B22238D-9D99-1450-C6E3-9BA9BAE171F5}"/>
                </a:ext>
              </a:extLst>
            </p:cNvPr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0">
              <a:extLst>
                <a:ext uri="{FF2B5EF4-FFF2-40B4-BE49-F238E27FC236}">
                  <a16:creationId xmlns:a16="http://schemas.microsoft.com/office/drawing/2014/main" id="{CD0669F0-C896-806C-02CF-A86958C07935}"/>
                </a:ext>
              </a:extLst>
            </p:cNvPr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0">
              <a:extLst>
                <a:ext uri="{FF2B5EF4-FFF2-40B4-BE49-F238E27FC236}">
                  <a16:creationId xmlns:a16="http://schemas.microsoft.com/office/drawing/2014/main" id="{004F4007-9273-29FB-B564-FEF6D3032BC9}"/>
                </a:ext>
              </a:extLst>
            </p:cNvPr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0">
              <a:extLst>
                <a:ext uri="{FF2B5EF4-FFF2-40B4-BE49-F238E27FC236}">
                  <a16:creationId xmlns:a16="http://schemas.microsoft.com/office/drawing/2014/main" id="{96C0F1D6-C8BB-B68A-6116-1A8E3952A2D2}"/>
                </a:ext>
              </a:extLst>
            </p:cNvPr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0">
              <a:extLst>
                <a:ext uri="{FF2B5EF4-FFF2-40B4-BE49-F238E27FC236}">
                  <a16:creationId xmlns:a16="http://schemas.microsoft.com/office/drawing/2014/main" id="{B0548A60-6237-1FD4-A419-E8491BDF4566}"/>
                </a:ext>
              </a:extLst>
            </p:cNvPr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0">
              <a:extLst>
                <a:ext uri="{FF2B5EF4-FFF2-40B4-BE49-F238E27FC236}">
                  <a16:creationId xmlns:a16="http://schemas.microsoft.com/office/drawing/2014/main" id="{8FF50BB2-DBC4-F699-44DC-89A477E0EEDC}"/>
                </a:ext>
              </a:extLst>
            </p:cNvPr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0">
              <a:extLst>
                <a:ext uri="{FF2B5EF4-FFF2-40B4-BE49-F238E27FC236}">
                  <a16:creationId xmlns:a16="http://schemas.microsoft.com/office/drawing/2014/main" id="{967B7631-DBAC-1674-D2BD-899FBB8DDD21}"/>
                </a:ext>
              </a:extLst>
            </p:cNvPr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0">
              <a:extLst>
                <a:ext uri="{FF2B5EF4-FFF2-40B4-BE49-F238E27FC236}">
                  <a16:creationId xmlns:a16="http://schemas.microsoft.com/office/drawing/2014/main" id="{1ADB20A5-91EA-15EC-1F06-40BF8D217BCC}"/>
                </a:ext>
              </a:extLst>
            </p:cNvPr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0">
              <a:extLst>
                <a:ext uri="{FF2B5EF4-FFF2-40B4-BE49-F238E27FC236}">
                  <a16:creationId xmlns:a16="http://schemas.microsoft.com/office/drawing/2014/main" id="{E0B16457-6614-63FA-54C1-F8CBC860FFB9}"/>
                </a:ext>
              </a:extLst>
            </p:cNvPr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0">
              <a:extLst>
                <a:ext uri="{FF2B5EF4-FFF2-40B4-BE49-F238E27FC236}">
                  <a16:creationId xmlns:a16="http://schemas.microsoft.com/office/drawing/2014/main" id="{AAFACAF0-0841-80F0-5FF9-3182E19CF7B5}"/>
                </a:ext>
              </a:extLst>
            </p:cNvPr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0">
              <a:extLst>
                <a:ext uri="{FF2B5EF4-FFF2-40B4-BE49-F238E27FC236}">
                  <a16:creationId xmlns:a16="http://schemas.microsoft.com/office/drawing/2014/main" id="{E46AAF0C-6E06-14EB-8C58-B5D1E6C7E8E6}"/>
                </a:ext>
              </a:extLst>
            </p:cNvPr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0">
              <a:extLst>
                <a:ext uri="{FF2B5EF4-FFF2-40B4-BE49-F238E27FC236}">
                  <a16:creationId xmlns:a16="http://schemas.microsoft.com/office/drawing/2014/main" id="{ECCA92DC-3044-7FDF-5DB6-6702D50F6372}"/>
                </a:ext>
              </a:extLst>
            </p:cNvPr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0">
              <a:extLst>
                <a:ext uri="{FF2B5EF4-FFF2-40B4-BE49-F238E27FC236}">
                  <a16:creationId xmlns:a16="http://schemas.microsoft.com/office/drawing/2014/main" id="{F9B53DA5-E427-D036-E91E-8C35F69EF346}"/>
                </a:ext>
              </a:extLst>
            </p:cNvPr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0">
              <a:extLst>
                <a:ext uri="{FF2B5EF4-FFF2-40B4-BE49-F238E27FC236}">
                  <a16:creationId xmlns:a16="http://schemas.microsoft.com/office/drawing/2014/main" id="{CEB27BB2-E68B-7E1D-9AD5-E43998BBC5FC}"/>
                </a:ext>
              </a:extLst>
            </p:cNvPr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0">
              <a:extLst>
                <a:ext uri="{FF2B5EF4-FFF2-40B4-BE49-F238E27FC236}">
                  <a16:creationId xmlns:a16="http://schemas.microsoft.com/office/drawing/2014/main" id="{D3C3FC02-6834-2287-D60B-144C54A3C9A7}"/>
                </a:ext>
              </a:extLst>
            </p:cNvPr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0">
              <a:extLst>
                <a:ext uri="{FF2B5EF4-FFF2-40B4-BE49-F238E27FC236}">
                  <a16:creationId xmlns:a16="http://schemas.microsoft.com/office/drawing/2014/main" id="{F2DBFB27-3403-477B-0BAC-12DBB8C2C84F}"/>
                </a:ext>
              </a:extLst>
            </p:cNvPr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3581;p50">
            <a:extLst>
              <a:ext uri="{FF2B5EF4-FFF2-40B4-BE49-F238E27FC236}">
                <a16:creationId xmlns:a16="http://schemas.microsoft.com/office/drawing/2014/main" id="{73046A3F-759A-D1E2-2E00-D71BD2F52C43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4508918" y="250512"/>
            <a:ext cx="3155906" cy="2511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3582;p50">
            <a:extLst>
              <a:ext uri="{FF2B5EF4-FFF2-40B4-BE49-F238E27FC236}">
                <a16:creationId xmlns:a16="http://schemas.microsoft.com/office/drawing/2014/main" id="{448CAEA5-3BFE-69DA-41A5-43017DC8D6F2}"/>
              </a:ext>
            </a:extLst>
          </p:cNvPr>
          <p:cNvSpPr txBox="1">
            <a:spLocks/>
          </p:cNvSpPr>
          <p:nvPr/>
        </p:nvSpPr>
        <p:spPr>
          <a:xfrm>
            <a:off x="4021865" y="-5158"/>
            <a:ext cx="4214106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Questrial"/>
                <a:ea typeface="Questrial"/>
                <a:cs typeface="Questrial"/>
                <a:sym typeface="Questrial"/>
              </a:rPr>
              <a:t>Preliminary Clustering Attempt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58BFD5-3879-4635-75BB-6FF5094C1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0" y="572045"/>
            <a:ext cx="4716458" cy="2052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76799DB-30BF-4356-2CB5-6A2ACF2A0788}"/>
              </a:ext>
            </a:extLst>
          </p:cNvPr>
          <p:cNvSpPr txBox="1"/>
          <p:nvPr/>
        </p:nvSpPr>
        <p:spPr>
          <a:xfrm>
            <a:off x="4866765" y="607781"/>
            <a:ext cx="421410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DBSCAN on PCA‑reduced features (122 components)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Suggested eps: 0.20 (cosine distance)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Two major clusters identified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686868"/>
              </a:solidFill>
              <a:effectLst/>
              <a:uLnTx/>
              <a:uFillTx/>
              <a:latin typeface="Abel"/>
              <a:cs typeface="Arial"/>
              <a:sym typeface="Arial"/>
            </a:endParaRP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PCA projection shows clear separation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Clustered vs Noise: 78.4% vs 21.6%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Component distributions mostly Gaussian‑like</a:t>
            </a:r>
          </a:p>
          <a:p>
            <a:pPr marL="457200" marR="0" lvl="0" indent="-330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4584F"/>
              </a:buClr>
              <a:buSzPts val="1100"/>
              <a:buFont typeface="Nunito Light"/>
              <a:buChar char="●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686868"/>
                </a:solidFill>
                <a:effectLst/>
                <a:uLnTx/>
                <a:uFillTx/>
                <a:latin typeface="Abel"/>
                <a:cs typeface="Arial"/>
                <a:sym typeface="Arial"/>
              </a:rPr>
              <a:t>Potential for unsupervised grouping</a:t>
            </a:r>
          </a:p>
        </p:txBody>
      </p:sp>
    </p:spTree>
    <p:extLst>
      <p:ext uri="{BB962C8B-B14F-4D97-AF65-F5344CB8AC3E}">
        <p14:creationId xmlns:p14="http://schemas.microsoft.com/office/powerpoint/2010/main" val="138336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4"/>
          <p:cNvSpPr/>
          <p:nvPr/>
        </p:nvSpPr>
        <p:spPr>
          <a:xfrm>
            <a:off x="715100" y="2958800"/>
            <a:ext cx="4389600" cy="60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4"/>
          <p:cNvSpPr txBox="1">
            <a:spLocks noGrp="1"/>
          </p:cNvSpPr>
          <p:nvPr>
            <p:ph type="title"/>
          </p:nvPr>
        </p:nvSpPr>
        <p:spPr>
          <a:xfrm>
            <a:off x="395605" y="1306830"/>
            <a:ext cx="6453505" cy="2529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en-GB" sz="6000"/>
              <a:t>06 </a:t>
            </a:r>
            <a:br>
              <a:rPr lang="en-US" altLang="en-GB" sz="6000"/>
            </a:br>
            <a:r>
              <a:rPr lang="en-US" altLang="en-GB" sz="4800"/>
              <a:t>E</a:t>
            </a:r>
            <a:r>
              <a:rPr lang="en-US" altLang="zh-CN" sz="4800"/>
              <a:t>xpected Outcomes &amp; Business Value</a:t>
            </a:r>
          </a:p>
        </p:txBody>
      </p:sp>
      <p:pic>
        <p:nvPicPr>
          <p:cNvPr id="2323" name="Google Shape;232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86825" y="1080675"/>
            <a:ext cx="2147700" cy="324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4" name="Google Shape;2324;p34"/>
          <p:cNvGrpSpPr/>
          <p:nvPr/>
        </p:nvGrpSpPr>
        <p:grpSpPr>
          <a:xfrm>
            <a:off x="343817" y="128279"/>
            <a:ext cx="579743" cy="1134819"/>
            <a:chOff x="4921825" y="870250"/>
            <a:chExt cx="407925" cy="798550"/>
          </a:xfrm>
        </p:grpSpPr>
        <p:sp>
          <p:nvSpPr>
            <p:cNvPr id="2325" name="Google Shape;2325;p34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5" name="Google Shape;2355;p34"/>
          <p:cNvGrpSpPr/>
          <p:nvPr/>
        </p:nvGrpSpPr>
        <p:grpSpPr>
          <a:xfrm>
            <a:off x="4667342" y="3792129"/>
            <a:ext cx="579743" cy="1134819"/>
            <a:chOff x="4921825" y="870250"/>
            <a:chExt cx="407925" cy="798550"/>
          </a:xfrm>
        </p:grpSpPr>
        <p:sp>
          <p:nvSpPr>
            <p:cNvPr id="2356" name="Google Shape;2356;p34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36"/>
          <p:cNvSpPr/>
          <p:nvPr/>
        </p:nvSpPr>
        <p:spPr>
          <a:xfrm>
            <a:off x="251460" y="995045"/>
            <a:ext cx="5991860" cy="485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36"/>
          <p:cNvSpPr txBox="1">
            <a:spLocks noGrp="1"/>
          </p:cNvSpPr>
          <p:nvPr>
            <p:ph type="ctrTitle"/>
          </p:nvPr>
        </p:nvSpPr>
        <p:spPr>
          <a:xfrm>
            <a:off x="179705" y="946150"/>
            <a:ext cx="6525895" cy="628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zh-CN"/>
              <a:t>Commercial Problem &amp; Motivation</a:t>
            </a:r>
          </a:p>
        </p:txBody>
      </p:sp>
      <p:sp>
        <p:nvSpPr>
          <p:cNvPr id="2398" name="Google Shape;2398;p36"/>
          <p:cNvSpPr txBox="1">
            <a:spLocks noGrp="1"/>
          </p:cNvSpPr>
          <p:nvPr>
            <p:ph type="subTitle" idx="1"/>
          </p:nvPr>
        </p:nvSpPr>
        <p:spPr>
          <a:xfrm>
            <a:off x="514985" y="1901825"/>
            <a:ext cx="4863465" cy="2338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 pitchFamily="34" charset="0"/>
              <a:buChar char="•"/>
            </a:pPr>
            <a:r>
              <a:rPr lang="en-US" altLang="zh-CN" b="1" dirty="0"/>
              <a:t>Shopee marketplace suffers from duplicate and near-duplicate product listings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 pitchFamily="34" charset="0"/>
              <a:buChar char="•"/>
            </a:pPr>
            <a:r>
              <a:rPr lang="en-US" altLang="zh-CN" b="1" dirty="0"/>
              <a:t>Consequences: search clutter, fragmented reviews, weak credibility, lower conversion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 pitchFamily="34" charset="0"/>
              <a:buChar char="•"/>
            </a:pPr>
            <a:endParaRPr lang="en-US" altLang="zh-CN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 pitchFamily="34" charset="0"/>
              <a:buChar char="•"/>
            </a:pPr>
            <a:r>
              <a:rPr lang="en-US" altLang="zh-CN" b="1" dirty="0"/>
              <a:t>Duplicate listings reduce user trust and increase bounce rate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zh-CN" b="1" dirty="0"/>
              <a:t>Key metrics affected: CTR </a:t>
            </a:r>
            <a:r>
              <a:rPr lang="en-US" altLang="en-US" b="1" dirty="0"/>
              <a:t>↓</a:t>
            </a:r>
            <a:r>
              <a:rPr lang="en-US" altLang="zh-CN" b="1" dirty="0"/>
              <a:t>, CVR </a:t>
            </a:r>
            <a:r>
              <a:rPr lang="en-US" altLang="en-US" b="1" dirty="0"/>
              <a:t>↓</a:t>
            </a:r>
            <a:r>
              <a:rPr lang="en-US" altLang="zh-CN" b="1" dirty="0"/>
              <a:t>, GMV </a:t>
            </a:r>
            <a:r>
              <a:rPr lang="en-US" altLang="en-US" b="1" dirty="0"/>
              <a:t>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lang="en-US" altLang="en-US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 pitchFamily="34" charset="0"/>
              <a:buChar char="•"/>
            </a:pPr>
            <a:r>
              <a:rPr lang="en-US" altLang="zh-CN" b="1" dirty="0"/>
              <a:t>Business need: automated, scalable duplicate detection </a:t>
            </a:r>
            <a:r>
              <a:rPr lang="en-US" altLang="en-US" b="1" dirty="0"/>
              <a:t>→</a:t>
            </a:r>
            <a:r>
              <a:rPr lang="en-US" altLang="zh-CN" b="1" dirty="0"/>
              <a:t> quality, fairness, revenue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lang="en-US" altLang="zh-CN" b="1" dirty="0"/>
          </a:p>
        </p:txBody>
      </p:sp>
      <p:grpSp>
        <p:nvGrpSpPr>
          <p:cNvPr id="2430" name="Google Shape;2430;p36"/>
          <p:cNvGrpSpPr/>
          <p:nvPr/>
        </p:nvGrpSpPr>
        <p:grpSpPr>
          <a:xfrm>
            <a:off x="515217" y="50604"/>
            <a:ext cx="579743" cy="1134819"/>
            <a:chOff x="4921825" y="870250"/>
            <a:chExt cx="407925" cy="798550"/>
          </a:xfrm>
        </p:grpSpPr>
        <p:sp>
          <p:nvSpPr>
            <p:cNvPr id="2431" name="Google Shape;2431;p36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6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6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6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6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6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6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6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6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6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6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6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6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6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6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6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6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6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6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6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6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6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6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6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6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6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6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6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6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1" name="Google Shape;2461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651970" y="562025"/>
            <a:ext cx="3712375" cy="40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p51"/>
          <p:cNvSpPr/>
          <p:nvPr/>
        </p:nvSpPr>
        <p:spPr>
          <a:xfrm rot="10800000" flipH="1">
            <a:off x="1835951" y="1656200"/>
            <a:ext cx="1529700" cy="1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51"/>
          <p:cNvSpPr/>
          <p:nvPr/>
        </p:nvSpPr>
        <p:spPr>
          <a:xfrm rot="10800000" flipH="1">
            <a:off x="5796445" y="1656200"/>
            <a:ext cx="17583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51"/>
          <p:cNvSpPr/>
          <p:nvPr/>
        </p:nvSpPr>
        <p:spPr>
          <a:xfrm>
            <a:off x="1128395" y="1957070"/>
            <a:ext cx="6952615" cy="2640965"/>
          </a:xfrm>
          <a:prstGeom prst="roundRect">
            <a:avLst>
              <a:gd name="adj" fmla="val 68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51"/>
          <p:cNvSpPr/>
          <p:nvPr/>
        </p:nvSpPr>
        <p:spPr>
          <a:xfrm>
            <a:off x="2816025" y="685975"/>
            <a:ext cx="35766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51"/>
          <p:cNvSpPr txBox="1">
            <a:spLocks noGrp="1"/>
          </p:cNvSpPr>
          <p:nvPr>
            <p:ph type="title"/>
          </p:nvPr>
        </p:nvSpPr>
        <p:spPr>
          <a:xfrm>
            <a:off x="720000" y="62727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zh-CN" sz="3000"/>
              <a:t>Expected Outcomes </a:t>
            </a:r>
            <a:br>
              <a:rPr lang="en-US" altLang="zh-CN" sz="3000"/>
            </a:br>
            <a:r>
              <a:rPr lang="en-US" altLang="zh-CN" sz="2400"/>
              <a:t>– Platform-Level Impact</a:t>
            </a:r>
          </a:p>
        </p:txBody>
      </p:sp>
      <p:grpSp>
        <p:nvGrpSpPr>
          <p:cNvPr id="3681" name="Google Shape;3681;p51"/>
          <p:cNvGrpSpPr/>
          <p:nvPr/>
        </p:nvGrpSpPr>
        <p:grpSpPr>
          <a:xfrm flipH="1">
            <a:off x="-2196357" y="-1687577"/>
            <a:ext cx="4017967" cy="3644766"/>
            <a:chOff x="3166062" y="1034326"/>
            <a:chExt cx="6010422" cy="5452155"/>
          </a:xfrm>
        </p:grpSpPr>
        <p:sp>
          <p:nvSpPr>
            <p:cNvPr id="3682" name="Google Shape;3682;p51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123440" y="1443990"/>
            <a:ext cx="1207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AREA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25820" y="1472565"/>
            <a:ext cx="1628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OUTCOME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32560" y="2211705"/>
            <a:ext cx="21901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Search Quality</a:t>
            </a:r>
          </a:p>
          <a:p>
            <a:endParaRPr lang="zh-CN" altLang="en-US" dirty="0"/>
          </a:p>
          <a:p>
            <a:r>
              <a:rPr lang="en-US" altLang="zh-CN" dirty="0"/>
              <a:t>User Behavior</a:t>
            </a:r>
          </a:p>
          <a:p>
            <a:endParaRPr lang="en-US" altLang="zh-CN" dirty="0"/>
          </a:p>
          <a:p>
            <a:r>
              <a:rPr lang="en-US" altLang="zh-CN" dirty="0"/>
              <a:t>Engagement Metrics</a:t>
            </a:r>
          </a:p>
          <a:p>
            <a:endParaRPr lang="en-US" altLang="zh-CN" dirty="0"/>
          </a:p>
          <a:p>
            <a:r>
              <a:rPr lang="en-US" altLang="zh-CN" dirty="0"/>
              <a:t>Purchase Confidence</a:t>
            </a:r>
          </a:p>
          <a:p>
            <a:endParaRPr lang="en-US" altLang="zh-CN" dirty="0"/>
          </a:p>
          <a:p>
            <a:r>
              <a:rPr lang="en-US" altLang="zh-CN" dirty="0"/>
              <a:t>Revenue Impact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19905" y="2224405"/>
            <a:ext cx="41325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Cleaner interface, higher content relevance</a:t>
            </a:r>
          </a:p>
          <a:p>
            <a:endParaRPr lang="en-US" altLang="zh-CN" dirty="0"/>
          </a:p>
          <a:p>
            <a:r>
              <a:rPr lang="en-US" altLang="zh-CN" dirty="0"/>
              <a:t>Faster search navigation, higher trust</a:t>
            </a:r>
          </a:p>
          <a:p>
            <a:endParaRPr lang="en-US" altLang="zh-CN" dirty="0"/>
          </a:p>
          <a:p>
            <a:r>
              <a:rPr lang="en-US" altLang="zh-CN" dirty="0"/>
              <a:t>CTR </a:t>
            </a:r>
            <a:r>
              <a:rPr lang="en-US" altLang="en-US" dirty="0"/>
              <a:t>↑</a:t>
            </a:r>
            <a:r>
              <a:rPr lang="en-US" altLang="zh-CN" dirty="0"/>
              <a:t> due to more meaningful clicks</a:t>
            </a:r>
          </a:p>
          <a:p>
            <a:endParaRPr lang="en-US" altLang="zh-CN" dirty="0"/>
          </a:p>
          <a:p>
            <a:r>
              <a:rPr lang="en-US" altLang="zh-CN" dirty="0"/>
              <a:t>CVR </a:t>
            </a:r>
            <a:r>
              <a:rPr lang="en-US" altLang="en-US" dirty="0"/>
              <a:t>↑</a:t>
            </a:r>
            <a:r>
              <a:rPr lang="en-US" altLang="zh-CN" dirty="0"/>
              <a:t> through unified ratings &amp; reviews</a:t>
            </a:r>
          </a:p>
          <a:p>
            <a:endParaRPr lang="en-US" altLang="zh-CN" dirty="0"/>
          </a:p>
          <a:p>
            <a:r>
              <a:rPr lang="en-US" altLang="zh-CN" dirty="0"/>
              <a:t>GMV </a:t>
            </a:r>
            <a:r>
              <a:rPr lang="en-US" altLang="en-US" dirty="0"/>
              <a:t>↑</a:t>
            </a:r>
            <a:r>
              <a:rPr lang="en-US" altLang="zh-CN" dirty="0"/>
              <a:t> due to CTR </a:t>
            </a:r>
            <a:r>
              <a:rPr lang="en-US" altLang="en-US" dirty="0"/>
              <a:t>×</a:t>
            </a:r>
            <a:r>
              <a:rPr lang="en-US" altLang="zh-CN" dirty="0"/>
              <a:t> CVR uplift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594995" y="685800"/>
            <a:ext cx="7928610" cy="2298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394970" y="374015"/>
            <a:ext cx="860425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/>
              <a:t>How Duplicate Detection Drives Business Metrics</a:t>
            </a:r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38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2556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256665" y="1203960"/>
            <a:ext cx="7160895" cy="3477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/>
              <a:t>Cleaner Catalog </a:t>
            </a:r>
            <a:r>
              <a:rPr lang="en-US" altLang="en-US"/>
              <a:t>→</a:t>
            </a:r>
            <a:r>
              <a:rPr lang="en-US" altLang="zh-CN"/>
              <a:t> Better Guidance </a:t>
            </a:r>
            <a:r>
              <a:rPr lang="en-US" altLang="en-US"/>
              <a:t>→</a:t>
            </a:r>
            <a:r>
              <a:rPr lang="en-US" altLang="zh-CN"/>
              <a:t> Higher Trust </a:t>
            </a:r>
            <a:r>
              <a:rPr lang="en-US" altLang="en-US"/>
              <a:t>→</a:t>
            </a:r>
            <a:r>
              <a:rPr lang="en-US" altLang="zh-CN"/>
              <a:t> More Purchases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GB"/>
          </a:p>
        </p:txBody>
      </p:sp>
      <p:graphicFrame>
        <p:nvGraphicFramePr>
          <p:cNvPr id="2" name="表格 0"/>
          <p:cNvGraphicFramePr/>
          <p:nvPr>
            <p:custDataLst>
              <p:tags r:id="rId2"/>
            </p:custDataLst>
          </p:nvPr>
        </p:nvGraphicFramePr>
        <p:xfrm>
          <a:off x="1256665" y="1680210"/>
          <a:ext cx="6556375" cy="2931795"/>
        </p:xfrm>
        <a:graphic>
          <a:graphicData uri="http://schemas.openxmlformats.org/drawingml/2006/table">
            <a:tbl>
              <a:tblPr/>
              <a:tblGrid>
                <a:gridCol w="1941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16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Business Metric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Impact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CTR </a:t>
                      </a:r>
                      <a:r>
                        <a:rPr lang="en-US" altLang="zh-CN" sz="2000" b="0" i="0">
                          <a:solidFill>
                            <a:schemeClr val="accent3"/>
                          </a:solidFill>
                        </a:rPr>
                        <a:t>↑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Reduced noise → More relevant clicks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CVR </a:t>
                      </a:r>
                      <a:r>
                        <a:rPr lang="en-US" altLang="zh-CN" sz="2000" b="0" i="0">
                          <a:solidFill>
                            <a:schemeClr val="accent3"/>
                          </a:solidFill>
                        </a:rPr>
                        <a:t>↑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Centralized reviews → Stronger purchase decision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GMV </a:t>
                      </a:r>
                      <a:r>
                        <a:rPr lang="en-US" altLang="zh-CN" sz="2000" b="0" i="0">
                          <a:solidFill>
                            <a:schemeClr val="accent3"/>
                          </a:solidFill>
                        </a:rPr>
                        <a:t>↑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Higher CTR and CVR lead directly to revenue growth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71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Bounce Rate </a:t>
                      </a:r>
                      <a:r>
                        <a:rPr lang="en-US" altLang="zh-CN" sz="2000" b="0" i="0">
                          <a:solidFill>
                            <a:schemeClr val="accent3"/>
                          </a:solidFill>
                        </a:rPr>
                        <a:t>↓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Less frustration → Higher retention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594995" y="685800"/>
            <a:ext cx="7928610" cy="2298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323215" y="374015"/>
            <a:ext cx="860425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/>
              <a:t>Marketplace Ecosystem &amp; Governance Impact</a:t>
            </a:r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38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2556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043305" y="1348105"/>
            <a:ext cx="7160895" cy="3477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2400" dirty="0"/>
              <a:t>Prevents sellers from posting duplicate listings to manipulate exposure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2400" dirty="0"/>
              <a:t>Ensures fair visibility for authentic and small sellers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2400" dirty="0"/>
              <a:t>Strengthens platform governance and policy enforcement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2400" dirty="0"/>
              <a:t>Reduces customer disputes and misleading product claims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2400" dirty="0"/>
              <a:t>Builds a trusted and sustainable marketplace ecosystem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33"/>
          <p:cNvSpPr/>
          <p:nvPr/>
        </p:nvSpPr>
        <p:spPr>
          <a:xfrm>
            <a:off x="715100" y="1720650"/>
            <a:ext cx="29379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33"/>
          <p:cNvSpPr txBox="1">
            <a:spLocks noGrp="1"/>
          </p:cNvSpPr>
          <p:nvPr>
            <p:ph type="title"/>
          </p:nvPr>
        </p:nvSpPr>
        <p:spPr>
          <a:xfrm>
            <a:off x="323850" y="339725"/>
            <a:ext cx="6499225" cy="510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en-GB" sz="2000">
                <a:latin typeface="Arial Regular" panose="020B0604020202090204" charset="0"/>
                <a:cs typeface="Arial Regular" panose="020B0604020202090204" charset="0"/>
              </a:rPr>
              <a:t>Background</a:t>
            </a:r>
          </a:p>
        </p:txBody>
      </p:sp>
      <p:sp>
        <p:nvSpPr>
          <p:cNvPr id="2314" name="Google Shape;2314;p33"/>
          <p:cNvSpPr txBox="1">
            <a:spLocks noGrp="1"/>
          </p:cNvSpPr>
          <p:nvPr>
            <p:ph type="body" idx="1"/>
          </p:nvPr>
        </p:nvSpPr>
        <p:spPr>
          <a:xfrm>
            <a:off x="485140" y="915670"/>
            <a:ext cx="7804785" cy="1242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1600"/>
              <a:t>Shopee’s open marketplace allows multiple sellers to list the same product.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US" altLang="zh-CN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1600"/>
              <a:t>This creates duplicate and near-duplicate listings with different titles, images, and seller info.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850" y="2067560"/>
            <a:ext cx="3551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Key Problems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7205" y="2700020"/>
            <a:ext cx="77470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Cluttered search results filled with repeated items.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Fragmented reviews/ratings, weakening social proof and trust.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Higher user effort to identify truly distinct products.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Lower search &amp; recommendation efficiency, hurting CTR and conversions.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594995" y="685800"/>
            <a:ext cx="7928610" cy="2298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323215" y="374015"/>
            <a:ext cx="860425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/>
              <a:t>Operational and Strategic Benefits</a:t>
            </a:r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38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2556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043305" y="1348105"/>
            <a:ext cx="7160895" cy="3477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endParaRPr lang="en-GB"/>
          </a:p>
        </p:txBody>
      </p:sp>
      <p:graphicFrame>
        <p:nvGraphicFramePr>
          <p:cNvPr id="2" name="表格 0"/>
          <p:cNvGraphicFramePr/>
          <p:nvPr>
            <p:custDataLst>
              <p:tags r:id="rId2"/>
            </p:custDataLst>
          </p:nvPr>
        </p:nvGraphicFramePr>
        <p:xfrm>
          <a:off x="1054100" y="1343660"/>
          <a:ext cx="6964680" cy="3308985"/>
        </p:xfrm>
        <a:graphic>
          <a:graphicData uri="http://schemas.openxmlformats.org/drawingml/2006/table">
            <a:tbl>
              <a:tblPr/>
              <a:tblGrid>
                <a:gridCol w="2628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340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accent5"/>
                          </a:solidFill>
                        </a:rPr>
                        <a:t>Area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accent5"/>
                          </a:solidFill>
                        </a:rPr>
                        <a:t>Benefit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Moderation Cost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Automated duplicate detection reduces manual review burden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Efficiency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Approves quality listings faster, filters fake/repeated uploads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Content Quality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Standardizes catalog, improves metadata consistency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3895"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Scalability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i="0">
                          <a:solidFill>
                            <a:schemeClr val="bg2"/>
                          </a:solidFill>
                        </a:rPr>
                        <a:t>Suitable for real-time deployment at platform level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594995" y="685800"/>
            <a:ext cx="7928610" cy="2298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323215" y="374015"/>
            <a:ext cx="860425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/>
              <a:t>Business Value Chain</a:t>
            </a:r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38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2556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979295" y="1131570"/>
            <a:ext cx="7160895" cy="3477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/>
              <a:t>Multimodal Duplicate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/>
              <a:t>             </a:t>
            </a:r>
            <a:r>
              <a:rPr lang="en-US" altLang="en-US" sz="2000"/>
              <a:t>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/>
              <a:t>Cleaner Search Interface &amp; Unified Product Pages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/>
              <a:t>             </a:t>
            </a:r>
            <a:r>
              <a:rPr lang="en-US" altLang="en-US" sz="2000"/>
              <a:t>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/>
              <a:t>CTR </a:t>
            </a:r>
            <a:r>
              <a:rPr lang="en-US" altLang="en-US" sz="2000"/>
              <a:t>↑</a:t>
            </a:r>
            <a:r>
              <a:rPr lang="en-US" altLang="zh-CN" sz="2000"/>
              <a:t>    CVR </a:t>
            </a:r>
            <a:r>
              <a:rPr lang="en-US" altLang="en-US" sz="2000"/>
              <a:t>↑</a:t>
            </a:r>
            <a:r>
              <a:rPr lang="en-US" altLang="zh-CN" sz="2000"/>
              <a:t>    Trust </a:t>
            </a:r>
            <a:r>
              <a:rPr lang="en-US" altLang="en-US" sz="2000"/>
              <a:t>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/>
              <a:t>             </a:t>
            </a:r>
            <a:r>
              <a:rPr lang="en-US" altLang="en-US" sz="2000"/>
              <a:t>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/>
              <a:t>GMV </a:t>
            </a:r>
            <a:r>
              <a:rPr lang="en-US" altLang="en-US" sz="2000"/>
              <a:t>↑</a:t>
            </a:r>
            <a:r>
              <a:rPr lang="en-US" altLang="zh-CN" sz="2000"/>
              <a:t>    Seller Fairness </a:t>
            </a:r>
            <a:r>
              <a:rPr lang="en-US" altLang="en-US" sz="2000"/>
              <a:t>↑</a:t>
            </a:r>
            <a:r>
              <a:rPr lang="en-US" altLang="zh-CN" sz="2000"/>
              <a:t>    Moderation Cost </a:t>
            </a:r>
            <a:r>
              <a:rPr lang="en-US" altLang="en-US" sz="2000"/>
              <a:t>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/>
              <a:t>             </a:t>
            </a:r>
            <a:r>
              <a:rPr lang="en-US" altLang="en-US" sz="2000"/>
              <a:t>↓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/>
              <a:t>Platform Governance &amp; Long-Term Sustainability</a:t>
            </a:r>
            <a:endParaRPr lang="en-GB" sz="2000"/>
          </a:p>
        </p:txBody>
      </p:sp>
      <p:sp>
        <p:nvSpPr>
          <p:cNvPr id="2" name="文本框 1"/>
          <p:cNvSpPr txBox="1"/>
          <p:nvPr/>
        </p:nvSpPr>
        <p:spPr>
          <a:xfrm>
            <a:off x="1121410" y="4053205"/>
            <a:ext cx="70084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chemeClr val="bg2"/>
                </a:solidFill>
              </a:rPr>
              <a:t>Shows how technical model links to business metrics &amp; ecosystem health</a:t>
            </a: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chemeClr val="bg2"/>
                </a:solidFill>
              </a:rPr>
              <a:t>Demonstrates cascading value from search quality to marketplace trust</a:t>
            </a:r>
          </a:p>
          <a:p>
            <a:pPr marL="285750" indent="-285750">
              <a:buFont typeface="Wingdings" panose="05000000000000000000" charset="0"/>
              <a:buChar char=""/>
            </a:pPr>
            <a:r>
              <a:rPr lang="en-US" altLang="zh-CN" dirty="0">
                <a:solidFill>
                  <a:schemeClr val="bg2"/>
                </a:solidFill>
              </a:rPr>
              <a:t>Highlights both revenue and governance dimensions</a:t>
            </a:r>
          </a:p>
          <a:p>
            <a:endParaRPr lang="en-US" altLang="zh-CN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4"/>
          <p:cNvSpPr/>
          <p:nvPr/>
        </p:nvSpPr>
        <p:spPr>
          <a:xfrm>
            <a:off x="715100" y="2958800"/>
            <a:ext cx="4389600" cy="60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4"/>
          <p:cNvSpPr txBox="1">
            <a:spLocks noGrp="1"/>
          </p:cNvSpPr>
          <p:nvPr>
            <p:ph type="title"/>
          </p:nvPr>
        </p:nvSpPr>
        <p:spPr>
          <a:xfrm>
            <a:off x="395605" y="1306830"/>
            <a:ext cx="6453505" cy="2529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en-GB" sz="6000"/>
              <a:t>  07 </a:t>
            </a:r>
            <a:br>
              <a:rPr lang="en-US" altLang="en-GB" sz="6000"/>
            </a:br>
            <a:r>
              <a:rPr lang="en-US" altLang="en-GB" sz="6000"/>
              <a:t>  </a:t>
            </a:r>
            <a:r>
              <a:rPr lang="en-US" altLang="zh-CN" sz="6000"/>
              <a:t>Conclusion </a:t>
            </a:r>
          </a:p>
        </p:txBody>
      </p:sp>
      <p:pic>
        <p:nvPicPr>
          <p:cNvPr id="2323" name="Google Shape;232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86825" y="1080675"/>
            <a:ext cx="2147700" cy="324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4" name="Google Shape;2324;p34"/>
          <p:cNvGrpSpPr/>
          <p:nvPr/>
        </p:nvGrpSpPr>
        <p:grpSpPr>
          <a:xfrm>
            <a:off x="343817" y="128279"/>
            <a:ext cx="579743" cy="1134819"/>
            <a:chOff x="4921825" y="870250"/>
            <a:chExt cx="407925" cy="798550"/>
          </a:xfrm>
        </p:grpSpPr>
        <p:sp>
          <p:nvSpPr>
            <p:cNvPr id="2325" name="Google Shape;2325;p34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5" name="Google Shape;2355;p34"/>
          <p:cNvGrpSpPr/>
          <p:nvPr/>
        </p:nvGrpSpPr>
        <p:grpSpPr>
          <a:xfrm>
            <a:off x="4667342" y="3792129"/>
            <a:ext cx="579743" cy="1134819"/>
            <a:chOff x="4921825" y="870250"/>
            <a:chExt cx="407925" cy="798550"/>
          </a:xfrm>
        </p:grpSpPr>
        <p:sp>
          <p:nvSpPr>
            <p:cNvPr id="2356" name="Google Shape;2356;p34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38"/>
          <p:cNvSpPr/>
          <p:nvPr/>
        </p:nvSpPr>
        <p:spPr>
          <a:xfrm>
            <a:off x="594995" y="685800"/>
            <a:ext cx="7928610" cy="22987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8"/>
          <p:cNvSpPr txBox="1">
            <a:spLocks noGrp="1"/>
          </p:cNvSpPr>
          <p:nvPr>
            <p:ph type="title"/>
          </p:nvPr>
        </p:nvSpPr>
        <p:spPr>
          <a:xfrm>
            <a:off x="323215" y="374015"/>
            <a:ext cx="8604250" cy="572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000"/>
              <a:t>Final Takeaway: What This Project Proves</a:t>
            </a:r>
          </a:p>
        </p:txBody>
      </p:sp>
      <p:grpSp>
        <p:nvGrpSpPr>
          <p:cNvPr id="2552" name="Google Shape;2552;p38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553" name="Google Shape;2553;p38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8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5" name="Google Shape;2555;p38"/>
          <p:cNvGrpSpPr/>
          <p:nvPr/>
        </p:nvGrpSpPr>
        <p:grpSpPr>
          <a:xfrm>
            <a:off x="7595992" y="988019"/>
            <a:ext cx="3863499" cy="3798516"/>
            <a:chOff x="3133537" y="-308699"/>
            <a:chExt cx="6010422" cy="5452155"/>
          </a:xfrm>
        </p:grpSpPr>
        <p:sp>
          <p:nvSpPr>
            <p:cNvPr id="2556" name="Google Shape;2556;p38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8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33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991870" y="1275715"/>
            <a:ext cx="7160895" cy="3477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Arial" panose="020B0604020202090204"/>
              <a:buNone/>
            </a:pPr>
            <a:r>
              <a:rPr lang="en-US" altLang="zh-CN" sz="2000" b="1" dirty="0"/>
              <a:t>Multimodal fusion (Text + Image + Metadata) outperforms single-source detection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2000" dirty="0"/>
              <a:t> </a:t>
            </a:r>
            <a:r>
              <a:rPr lang="en-US" altLang="zh-CN" sz="2000" dirty="0" err="1"/>
              <a:t>pHash</a:t>
            </a:r>
            <a:r>
              <a:rPr lang="en-US" altLang="zh-CN" sz="2000" dirty="0"/>
              <a:t> improves candidate retrieval speed and complements deep models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2000" dirty="0"/>
              <a:t>Duplicate detection is not only a technical challenge, but a commercial enabler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2000" dirty="0"/>
              <a:t>Direct impact on: search quality, CTR, CVR, GMV, fairness, and governance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2000" dirty="0"/>
              <a:t>Supports real-world deployment in Shopee-like e-commerce environments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41"/>
          <p:cNvSpPr/>
          <p:nvPr/>
        </p:nvSpPr>
        <p:spPr>
          <a:xfrm>
            <a:off x="2702700" y="685975"/>
            <a:ext cx="38115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zh-CN" sz="3000" dirty="0"/>
              <a:t>Future Deployment Potential</a:t>
            </a:r>
          </a:p>
        </p:txBody>
      </p:sp>
      <p:cxnSp>
        <p:nvCxnSpPr>
          <p:cNvPr id="2798" name="Google Shape;2798;p41"/>
          <p:cNvCxnSpPr>
            <a:endCxn id="2799" idx="3"/>
          </p:cNvCxnSpPr>
          <p:nvPr/>
        </p:nvCxnSpPr>
        <p:spPr>
          <a:xfrm rot="10800000">
            <a:off x="6186916" y="2699654"/>
            <a:ext cx="4164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00" name="Google Shape;2800;p41"/>
          <p:cNvCxnSpPr>
            <a:endCxn id="2801" idx="1"/>
          </p:cNvCxnSpPr>
          <p:nvPr/>
        </p:nvCxnSpPr>
        <p:spPr>
          <a:xfrm>
            <a:off x="3145170" y="3854769"/>
            <a:ext cx="246000" cy="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02" name="Google Shape;2802;p41"/>
          <p:cNvCxnSpPr>
            <a:stCxn id="2803" idx="1"/>
          </p:cNvCxnSpPr>
          <p:nvPr/>
        </p:nvCxnSpPr>
        <p:spPr>
          <a:xfrm rot="10800000">
            <a:off x="2607112" y="2708231"/>
            <a:ext cx="395100" cy="2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4" name="Google Shape;2804;p41"/>
          <p:cNvCxnSpPr/>
          <p:nvPr/>
        </p:nvCxnSpPr>
        <p:spPr>
          <a:xfrm>
            <a:off x="5191125" y="1447800"/>
            <a:ext cx="9597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805" name="Google Shape;2805;p41"/>
          <p:cNvSpPr/>
          <p:nvPr/>
        </p:nvSpPr>
        <p:spPr>
          <a:xfrm rot="10800000" flipH="1">
            <a:off x="1291575" y="2679550"/>
            <a:ext cx="1183800" cy="1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41"/>
          <p:cNvSpPr txBox="1">
            <a:spLocks noGrp="1"/>
          </p:cNvSpPr>
          <p:nvPr>
            <p:ph type="subTitle" idx="4294967295"/>
          </p:nvPr>
        </p:nvSpPr>
        <p:spPr>
          <a:xfrm>
            <a:off x="20955" y="2809240"/>
            <a:ext cx="2484755" cy="630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800" b="1" dirty="0"/>
              <a:t>Integration into platform policy &amp; fraud detection systems</a:t>
            </a:r>
          </a:p>
        </p:txBody>
      </p:sp>
      <p:sp>
        <p:nvSpPr>
          <p:cNvPr id="2808" name="Google Shape;2808;p41"/>
          <p:cNvSpPr/>
          <p:nvPr/>
        </p:nvSpPr>
        <p:spPr>
          <a:xfrm rot="10800000" flipH="1">
            <a:off x="1987750" y="3848825"/>
            <a:ext cx="1075200" cy="1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41"/>
          <p:cNvSpPr txBox="1">
            <a:spLocks noGrp="1"/>
          </p:cNvSpPr>
          <p:nvPr>
            <p:ph type="subTitle" idx="4294967295"/>
          </p:nvPr>
        </p:nvSpPr>
        <p:spPr>
          <a:xfrm>
            <a:off x="594360" y="3978275"/>
            <a:ext cx="2522855" cy="630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sz="1800" b="1" dirty="0"/>
              <a:t>Business KPI dashboard (CTR, CVR, GMV tracking)</a:t>
            </a:r>
          </a:p>
        </p:txBody>
      </p:sp>
      <p:sp>
        <p:nvSpPr>
          <p:cNvPr id="2811" name="Google Shape;2811;p41"/>
          <p:cNvSpPr/>
          <p:nvPr/>
        </p:nvSpPr>
        <p:spPr>
          <a:xfrm rot="10800000" flipH="1">
            <a:off x="6112450" y="3840635"/>
            <a:ext cx="704400" cy="11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3" name="Google Shape;2813;p41"/>
          <p:cNvGrpSpPr/>
          <p:nvPr/>
        </p:nvGrpSpPr>
        <p:grpSpPr>
          <a:xfrm>
            <a:off x="3346042" y="3206854"/>
            <a:ext cx="1273454" cy="1261351"/>
            <a:chOff x="2104025" y="2443226"/>
            <a:chExt cx="1007400" cy="997825"/>
          </a:xfrm>
        </p:grpSpPr>
        <p:sp>
          <p:nvSpPr>
            <p:cNvPr id="2814" name="Google Shape;2814;p41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1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5" name="Google Shape;2815;p41"/>
          <p:cNvGrpSpPr/>
          <p:nvPr/>
        </p:nvGrpSpPr>
        <p:grpSpPr>
          <a:xfrm>
            <a:off x="4524504" y="3201879"/>
            <a:ext cx="1273454" cy="1261351"/>
            <a:chOff x="2104025" y="2443226"/>
            <a:chExt cx="1007400" cy="997825"/>
          </a:xfrm>
        </p:grpSpPr>
        <p:sp>
          <p:nvSpPr>
            <p:cNvPr id="2816" name="Google Shape;2816;p41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1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8" name="Google Shape;2818;p41"/>
          <p:cNvGrpSpPr/>
          <p:nvPr/>
        </p:nvGrpSpPr>
        <p:grpSpPr>
          <a:xfrm>
            <a:off x="4850423" y="3522633"/>
            <a:ext cx="621617" cy="619843"/>
            <a:chOff x="6707406" y="2945444"/>
            <a:chExt cx="398498" cy="397361"/>
          </a:xfrm>
        </p:grpSpPr>
        <p:sp>
          <p:nvSpPr>
            <p:cNvPr id="2819" name="Google Shape;2819;p41"/>
            <p:cNvSpPr/>
            <p:nvPr/>
          </p:nvSpPr>
          <p:spPr>
            <a:xfrm>
              <a:off x="6707406" y="2945444"/>
              <a:ext cx="322803" cy="296935"/>
            </a:xfrm>
            <a:custGeom>
              <a:avLst/>
              <a:gdLst/>
              <a:ahLst/>
              <a:cxnLst/>
              <a:rect l="l" t="t" r="r" b="b"/>
              <a:pathLst>
                <a:path w="9646" h="8873" extrusionOk="0">
                  <a:moveTo>
                    <a:pt x="4418" y="374"/>
                  </a:moveTo>
                  <a:cubicBezTo>
                    <a:pt x="4451" y="374"/>
                    <a:pt x="4478" y="395"/>
                    <a:pt x="4525" y="395"/>
                  </a:cubicBezTo>
                  <a:cubicBezTo>
                    <a:pt x="4597" y="442"/>
                    <a:pt x="4668" y="562"/>
                    <a:pt x="4597" y="657"/>
                  </a:cubicBezTo>
                  <a:lnTo>
                    <a:pt x="3025" y="3800"/>
                  </a:lnTo>
                  <a:cubicBezTo>
                    <a:pt x="2974" y="3869"/>
                    <a:pt x="2898" y="3925"/>
                    <a:pt x="2833" y="3925"/>
                  </a:cubicBezTo>
                  <a:cubicBezTo>
                    <a:pt x="2807" y="3925"/>
                    <a:pt x="2783" y="3916"/>
                    <a:pt x="2763" y="3896"/>
                  </a:cubicBezTo>
                  <a:cubicBezTo>
                    <a:pt x="2668" y="3848"/>
                    <a:pt x="2644" y="3729"/>
                    <a:pt x="2668" y="3634"/>
                  </a:cubicBezTo>
                  <a:lnTo>
                    <a:pt x="4240" y="466"/>
                  </a:lnTo>
                  <a:cubicBezTo>
                    <a:pt x="4287" y="419"/>
                    <a:pt x="4311" y="395"/>
                    <a:pt x="4359" y="395"/>
                  </a:cubicBezTo>
                  <a:cubicBezTo>
                    <a:pt x="4382" y="379"/>
                    <a:pt x="4401" y="374"/>
                    <a:pt x="4418" y="374"/>
                  </a:cubicBezTo>
                  <a:close/>
                  <a:moveTo>
                    <a:pt x="5192" y="371"/>
                  </a:moveTo>
                  <a:cubicBezTo>
                    <a:pt x="5264" y="371"/>
                    <a:pt x="5359" y="395"/>
                    <a:pt x="5383" y="466"/>
                  </a:cubicBezTo>
                  <a:lnTo>
                    <a:pt x="6954" y="3634"/>
                  </a:lnTo>
                  <a:cubicBezTo>
                    <a:pt x="6978" y="3729"/>
                    <a:pt x="6954" y="3848"/>
                    <a:pt x="6859" y="3896"/>
                  </a:cubicBezTo>
                  <a:cubicBezTo>
                    <a:pt x="6838" y="3916"/>
                    <a:pt x="6813" y="3925"/>
                    <a:pt x="6786" y="3925"/>
                  </a:cubicBezTo>
                  <a:cubicBezTo>
                    <a:pt x="6722" y="3925"/>
                    <a:pt x="6648" y="3875"/>
                    <a:pt x="6597" y="3824"/>
                  </a:cubicBezTo>
                  <a:lnTo>
                    <a:pt x="5025" y="657"/>
                  </a:lnTo>
                  <a:cubicBezTo>
                    <a:pt x="4954" y="562"/>
                    <a:pt x="5025" y="442"/>
                    <a:pt x="5121" y="395"/>
                  </a:cubicBezTo>
                  <a:cubicBezTo>
                    <a:pt x="5144" y="395"/>
                    <a:pt x="5168" y="371"/>
                    <a:pt x="5192" y="371"/>
                  </a:cubicBezTo>
                  <a:close/>
                  <a:moveTo>
                    <a:pt x="4811" y="1014"/>
                  </a:moveTo>
                  <a:lnTo>
                    <a:pt x="6264" y="3943"/>
                  </a:lnTo>
                  <a:cubicBezTo>
                    <a:pt x="6311" y="3991"/>
                    <a:pt x="6335" y="4015"/>
                    <a:pt x="6359" y="4086"/>
                  </a:cubicBezTo>
                  <a:lnTo>
                    <a:pt x="3263" y="4086"/>
                  </a:lnTo>
                  <a:cubicBezTo>
                    <a:pt x="3287" y="4038"/>
                    <a:pt x="3335" y="3991"/>
                    <a:pt x="3358" y="3943"/>
                  </a:cubicBezTo>
                  <a:lnTo>
                    <a:pt x="3477" y="3657"/>
                  </a:lnTo>
                  <a:lnTo>
                    <a:pt x="5406" y="3657"/>
                  </a:lnTo>
                  <a:cubicBezTo>
                    <a:pt x="5502" y="3657"/>
                    <a:pt x="5597" y="3586"/>
                    <a:pt x="5597" y="3491"/>
                  </a:cubicBezTo>
                  <a:cubicBezTo>
                    <a:pt x="5597" y="3395"/>
                    <a:pt x="5502" y="3300"/>
                    <a:pt x="5406" y="3300"/>
                  </a:cubicBezTo>
                  <a:lnTo>
                    <a:pt x="3620" y="3300"/>
                  </a:lnTo>
                  <a:lnTo>
                    <a:pt x="4811" y="1014"/>
                  </a:lnTo>
                  <a:close/>
                  <a:moveTo>
                    <a:pt x="9098" y="3681"/>
                  </a:moveTo>
                  <a:cubicBezTo>
                    <a:pt x="9217" y="3681"/>
                    <a:pt x="9312" y="3776"/>
                    <a:pt x="9312" y="3896"/>
                  </a:cubicBezTo>
                  <a:cubicBezTo>
                    <a:pt x="9288" y="3991"/>
                    <a:pt x="9193" y="4086"/>
                    <a:pt x="9098" y="4086"/>
                  </a:cubicBezTo>
                  <a:lnTo>
                    <a:pt x="7169" y="4086"/>
                  </a:lnTo>
                  <a:cubicBezTo>
                    <a:pt x="7264" y="3967"/>
                    <a:pt x="7312" y="3848"/>
                    <a:pt x="7312" y="3681"/>
                  </a:cubicBezTo>
                  <a:close/>
                  <a:moveTo>
                    <a:pt x="2406" y="4443"/>
                  </a:moveTo>
                  <a:lnTo>
                    <a:pt x="2501" y="5563"/>
                  </a:lnTo>
                  <a:lnTo>
                    <a:pt x="905" y="5563"/>
                  </a:lnTo>
                  <a:lnTo>
                    <a:pt x="739" y="4443"/>
                  </a:lnTo>
                  <a:close/>
                  <a:moveTo>
                    <a:pt x="4668" y="4443"/>
                  </a:moveTo>
                  <a:lnTo>
                    <a:pt x="4668" y="5563"/>
                  </a:lnTo>
                  <a:lnTo>
                    <a:pt x="2882" y="5563"/>
                  </a:lnTo>
                  <a:lnTo>
                    <a:pt x="2787" y="4443"/>
                  </a:lnTo>
                  <a:close/>
                  <a:moveTo>
                    <a:pt x="6859" y="4443"/>
                  </a:moveTo>
                  <a:lnTo>
                    <a:pt x="6740" y="5563"/>
                  </a:lnTo>
                  <a:lnTo>
                    <a:pt x="5002" y="5563"/>
                  </a:lnTo>
                  <a:lnTo>
                    <a:pt x="5002" y="4443"/>
                  </a:lnTo>
                  <a:close/>
                  <a:moveTo>
                    <a:pt x="8860" y="4443"/>
                  </a:moveTo>
                  <a:lnTo>
                    <a:pt x="8693" y="5563"/>
                  </a:lnTo>
                  <a:lnTo>
                    <a:pt x="7097" y="5563"/>
                  </a:lnTo>
                  <a:lnTo>
                    <a:pt x="7192" y="4443"/>
                  </a:lnTo>
                  <a:close/>
                  <a:moveTo>
                    <a:pt x="2549" y="5920"/>
                  </a:moveTo>
                  <a:lnTo>
                    <a:pt x="2644" y="7063"/>
                  </a:lnTo>
                  <a:lnTo>
                    <a:pt x="1191" y="7063"/>
                  </a:lnTo>
                  <a:lnTo>
                    <a:pt x="1001" y="5920"/>
                  </a:lnTo>
                  <a:close/>
                  <a:moveTo>
                    <a:pt x="4644" y="5920"/>
                  </a:moveTo>
                  <a:lnTo>
                    <a:pt x="4644" y="7063"/>
                  </a:lnTo>
                  <a:lnTo>
                    <a:pt x="3001" y="7063"/>
                  </a:lnTo>
                  <a:lnTo>
                    <a:pt x="2906" y="5920"/>
                  </a:lnTo>
                  <a:close/>
                  <a:moveTo>
                    <a:pt x="2644" y="7372"/>
                  </a:moveTo>
                  <a:lnTo>
                    <a:pt x="2739" y="8516"/>
                  </a:lnTo>
                  <a:lnTo>
                    <a:pt x="1739" y="8516"/>
                  </a:lnTo>
                  <a:lnTo>
                    <a:pt x="1739" y="8539"/>
                  </a:lnTo>
                  <a:cubicBezTo>
                    <a:pt x="1572" y="8539"/>
                    <a:pt x="1382" y="8396"/>
                    <a:pt x="1358" y="8230"/>
                  </a:cubicBezTo>
                  <a:lnTo>
                    <a:pt x="1215" y="7372"/>
                  </a:lnTo>
                  <a:close/>
                  <a:moveTo>
                    <a:pt x="4644" y="7420"/>
                  </a:moveTo>
                  <a:lnTo>
                    <a:pt x="4644" y="8539"/>
                  </a:lnTo>
                  <a:lnTo>
                    <a:pt x="3120" y="8539"/>
                  </a:lnTo>
                  <a:lnTo>
                    <a:pt x="3025" y="7420"/>
                  </a:lnTo>
                  <a:close/>
                  <a:moveTo>
                    <a:pt x="5171" y="0"/>
                  </a:moveTo>
                  <a:cubicBezTo>
                    <a:pt x="5089" y="0"/>
                    <a:pt x="5007" y="20"/>
                    <a:pt x="4930" y="61"/>
                  </a:cubicBezTo>
                  <a:cubicBezTo>
                    <a:pt x="4882" y="85"/>
                    <a:pt x="4835" y="109"/>
                    <a:pt x="4811" y="157"/>
                  </a:cubicBezTo>
                  <a:cubicBezTo>
                    <a:pt x="4787" y="109"/>
                    <a:pt x="4716" y="85"/>
                    <a:pt x="4692" y="61"/>
                  </a:cubicBezTo>
                  <a:cubicBezTo>
                    <a:pt x="4617" y="31"/>
                    <a:pt x="4532" y="1"/>
                    <a:pt x="4444" y="1"/>
                  </a:cubicBezTo>
                  <a:cubicBezTo>
                    <a:pt x="4392" y="1"/>
                    <a:pt x="4340" y="11"/>
                    <a:pt x="4287" y="38"/>
                  </a:cubicBezTo>
                  <a:cubicBezTo>
                    <a:pt x="4120" y="85"/>
                    <a:pt x="4049" y="180"/>
                    <a:pt x="3954" y="300"/>
                  </a:cubicBezTo>
                  <a:lnTo>
                    <a:pt x="2382" y="3443"/>
                  </a:lnTo>
                  <a:cubicBezTo>
                    <a:pt x="2263" y="3657"/>
                    <a:pt x="2311" y="3943"/>
                    <a:pt x="2453" y="4086"/>
                  </a:cubicBezTo>
                  <a:lnTo>
                    <a:pt x="524" y="4086"/>
                  </a:lnTo>
                  <a:cubicBezTo>
                    <a:pt x="405" y="4086"/>
                    <a:pt x="310" y="3991"/>
                    <a:pt x="310" y="3872"/>
                  </a:cubicBezTo>
                  <a:cubicBezTo>
                    <a:pt x="310" y="3753"/>
                    <a:pt x="405" y="3657"/>
                    <a:pt x="524" y="3657"/>
                  </a:cubicBezTo>
                  <a:lnTo>
                    <a:pt x="1787" y="3657"/>
                  </a:lnTo>
                  <a:cubicBezTo>
                    <a:pt x="1858" y="3657"/>
                    <a:pt x="1953" y="3586"/>
                    <a:pt x="1953" y="3491"/>
                  </a:cubicBezTo>
                  <a:cubicBezTo>
                    <a:pt x="1953" y="3395"/>
                    <a:pt x="1858" y="3300"/>
                    <a:pt x="1787" y="3300"/>
                  </a:cubicBezTo>
                  <a:lnTo>
                    <a:pt x="524" y="3300"/>
                  </a:lnTo>
                  <a:cubicBezTo>
                    <a:pt x="239" y="3300"/>
                    <a:pt x="1" y="3538"/>
                    <a:pt x="1" y="3848"/>
                  </a:cubicBezTo>
                  <a:cubicBezTo>
                    <a:pt x="1" y="4086"/>
                    <a:pt x="167" y="4277"/>
                    <a:pt x="382" y="4372"/>
                  </a:cubicBezTo>
                  <a:lnTo>
                    <a:pt x="1025" y="8254"/>
                  </a:lnTo>
                  <a:cubicBezTo>
                    <a:pt x="1096" y="8611"/>
                    <a:pt x="1382" y="8873"/>
                    <a:pt x="1739" y="8873"/>
                  </a:cubicBezTo>
                  <a:lnTo>
                    <a:pt x="5907" y="8873"/>
                  </a:lnTo>
                  <a:cubicBezTo>
                    <a:pt x="6002" y="8873"/>
                    <a:pt x="6097" y="8777"/>
                    <a:pt x="6097" y="8706"/>
                  </a:cubicBezTo>
                  <a:cubicBezTo>
                    <a:pt x="6097" y="8611"/>
                    <a:pt x="6002" y="8516"/>
                    <a:pt x="5907" y="8516"/>
                  </a:cubicBezTo>
                  <a:lnTo>
                    <a:pt x="4954" y="8516"/>
                  </a:lnTo>
                  <a:lnTo>
                    <a:pt x="4954" y="7372"/>
                  </a:lnTo>
                  <a:lnTo>
                    <a:pt x="5716" y="7372"/>
                  </a:lnTo>
                  <a:cubicBezTo>
                    <a:pt x="5787" y="7372"/>
                    <a:pt x="5883" y="7301"/>
                    <a:pt x="5883" y="7206"/>
                  </a:cubicBezTo>
                  <a:cubicBezTo>
                    <a:pt x="5883" y="7110"/>
                    <a:pt x="5787" y="7015"/>
                    <a:pt x="5716" y="7015"/>
                  </a:cubicBezTo>
                  <a:lnTo>
                    <a:pt x="4954" y="7015"/>
                  </a:lnTo>
                  <a:lnTo>
                    <a:pt x="4954" y="5896"/>
                  </a:lnTo>
                  <a:lnTo>
                    <a:pt x="6692" y="5896"/>
                  </a:lnTo>
                  <a:lnTo>
                    <a:pt x="6669" y="6301"/>
                  </a:lnTo>
                  <a:cubicBezTo>
                    <a:pt x="6669" y="6396"/>
                    <a:pt x="6716" y="6491"/>
                    <a:pt x="6811" y="6491"/>
                  </a:cubicBezTo>
                  <a:lnTo>
                    <a:pt x="6835" y="6491"/>
                  </a:lnTo>
                  <a:cubicBezTo>
                    <a:pt x="6931" y="6491"/>
                    <a:pt x="7026" y="6420"/>
                    <a:pt x="7026" y="6348"/>
                  </a:cubicBezTo>
                  <a:lnTo>
                    <a:pt x="7050" y="5896"/>
                  </a:lnTo>
                  <a:lnTo>
                    <a:pt x="8812" y="5896"/>
                  </a:lnTo>
                  <a:cubicBezTo>
                    <a:pt x="8883" y="5896"/>
                    <a:pt x="8955" y="5825"/>
                    <a:pt x="8979" y="5753"/>
                  </a:cubicBezTo>
                  <a:lnTo>
                    <a:pt x="9217" y="4372"/>
                  </a:lnTo>
                  <a:cubicBezTo>
                    <a:pt x="9455" y="4324"/>
                    <a:pt x="9598" y="4110"/>
                    <a:pt x="9598" y="3848"/>
                  </a:cubicBezTo>
                  <a:cubicBezTo>
                    <a:pt x="9645" y="3610"/>
                    <a:pt x="9407" y="3348"/>
                    <a:pt x="9098" y="3348"/>
                  </a:cubicBezTo>
                  <a:lnTo>
                    <a:pt x="7192" y="3348"/>
                  </a:lnTo>
                  <a:lnTo>
                    <a:pt x="5668" y="300"/>
                  </a:lnTo>
                  <a:cubicBezTo>
                    <a:pt x="5567" y="114"/>
                    <a:pt x="5371" y="0"/>
                    <a:pt x="5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1"/>
            <p:cNvSpPr/>
            <p:nvPr/>
          </p:nvSpPr>
          <p:spPr>
            <a:xfrm>
              <a:off x="6919404" y="3157877"/>
              <a:ext cx="186500" cy="184928"/>
            </a:xfrm>
            <a:custGeom>
              <a:avLst/>
              <a:gdLst/>
              <a:ahLst/>
              <a:cxnLst/>
              <a:rect l="l" t="t" r="r" b="b"/>
              <a:pathLst>
                <a:path w="5573" h="5526" extrusionOk="0">
                  <a:moveTo>
                    <a:pt x="2763" y="358"/>
                  </a:moveTo>
                  <a:lnTo>
                    <a:pt x="5216" y="1048"/>
                  </a:lnTo>
                  <a:cubicBezTo>
                    <a:pt x="5168" y="1286"/>
                    <a:pt x="5144" y="1882"/>
                    <a:pt x="4930" y="2525"/>
                  </a:cubicBezTo>
                  <a:cubicBezTo>
                    <a:pt x="4763" y="3072"/>
                    <a:pt x="4525" y="3549"/>
                    <a:pt x="4192" y="3954"/>
                  </a:cubicBezTo>
                  <a:cubicBezTo>
                    <a:pt x="3810" y="4454"/>
                    <a:pt x="3334" y="4859"/>
                    <a:pt x="2763" y="5168"/>
                  </a:cubicBezTo>
                  <a:cubicBezTo>
                    <a:pt x="1691" y="4573"/>
                    <a:pt x="977" y="3692"/>
                    <a:pt x="596" y="2525"/>
                  </a:cubicBezTo>
                  <a:cubicBezTo>
                    <a:pt x="381" y="1834"/>
                    <a:pt x="334" y="1286"/>
                    <a:pt x="334" y="1048"/>
                  </a:cubicBezTo>
                  <a:lnTo>
                    <a:pt x="2763" y="358"/>
                  </a:lnTo>
                  <a:close/>
                  <a:moveTo>
                    <a:pt x="2739" y="0"/>
                  </a:moveTo>
                  <a:lnTo>
                    <a:pt x="143" y="739"/>
                  </a:lnTo>
                  <a:cubicBezTo>
                    <a:pt x="72" y="762"/>
                    <a:pt x="24" y="834"/>
                    <a:pt x="24" y="882"/>
                  </a:cubicBezTo>
                  <a:cubicBezTo>
                    <a:pt x="24" y="929"/>
                    <a:pt x="0" y="1667"/>
                    <a:pt x="286" y="2620"/>
                  </a:cubicBezTo>
                  <a:cubicBezTo>
                    <a:pt x="596" y="3477"/>
                    <a:pt x="1239" y="4692"/>
                    <a:pt x="2715" y="5502"/>
                  </a:cubicBezTo>
                  <a:cubicBezTo>
                    <a:pt x="2739" y="5502"/>
                    <a:pt x="2763" y="5525"/>
                    <a:pt x="2786" y="5525"/>
                  </a:cubicBezTo>
                  <a:cubicBezTo>
                    <a:pt x="2834" y="5525"/>
                    <a:pt x="2858" y="5525"/>
                    <a:pt x="2882" y="5502"/>
                  </a:cubicBezTo>
                  <a:cubicBezTo>
                    <a:pt x="4358" y="4739"/>
                    <a:pt x="5025" y="3549"/>
                    <a:pt x="5335" y="2644"/>
                  </a:cubicBezTo>
                  <a:cubicBezTo>
                    <a:pt x="5573" y="1691"/>
                    <a:pt x="5525" y="905"/>
                    <a:pt x="5525" y="882"/>
                  </a:cubicBezTo>
                  <a:cubicBezTo>
                    <a:pt x="5525" y="834"/>
                    <a:pt x="5478" y="739"/>
                    <a:pt x="5406" y="739"/>
                  </a:cubicBezTo>
                  <a:lnTo>
                    <a:pt x="2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1"/>
            <p:cNvSpPr/>
            <p:nvPr/>
          </p:nvSpPr>
          <p:spPr>
            <a:xfrm>
              <a:off x="6943298" y="3182574"/>
              <a:ext cx="135533" cy="131551"/>
            </a:xfrm>
            <a:custGeom>
              <a:avLst/>
              <a:gdLst/>
              <a:ahLst/>
              <a:cxnLst/>
              <a:rect l="l" t="t" r="r" b="b"/>
              <a:pathLst>
                <a:path w="4050" h="3931" extrusionOk="0">
                  <a:moveTo>
                    <a:pt x="2049" y="358"/>
                  </a:moveTo>
                  <a:lnTo>
                    <a:pt x="3692" y="834"/>
                  </a:lnTo>
                  <a:cubicBezTo>
                    <a:pt x="3573" y="1572"/>
                    <a:pt x="3216" y="2739"/>
                    <a:pt x="2049" y="3549"/>
                  </a:cubicBezTo>
                  <a:cubicBezTo>
                    <a:pt x="858" y="2716"/>
                    <a:pt x="501" y="1549"/>
                    <a:pt x="405" y="834"/>
                  </a:cubicBezTo>
                  <a:lnTo>
                    <a:pt x="2049" y="358"/>
                  </a:lnTo>
                  <a:close/>
                  <a:moveTo>
                    <a:pt x="2001" y="1"/>
                  </a:moveTo>
                  <a:lnTo>
                    <a:pt x="143" y="548"/>
                  </a:lnTo>
                  <a:cubicBezTo>
                    <a:pt x="48" y="572"/>
                    <a:pt x="1" y="620"/>
                    <a:pt x="24" y="715"/>
                  </a:cubicBezTo>
                  <a:cubicBezTo>
                    <a:pt x="120" y="1501"/>
                    <a:pt x="477" y="2930"/>
                    <a:pt x="1930" y="3906"/>
                  </a:cubicBezTo>
                  <a:cubicBezTo>
                    <a:pt x="1953" y="3930"/>
                    <a:pt x="2001" y="3930"/>
                    <a:pt x="2025" y="3930"/>
                  </a:cubicBezTo>
                  <a:cubicBezTo>
                    <a:pt x="2049" y="3930"/>
                    <a:pt x="2072" y="3930"/>
                    <a:pt x="2096" y="3906"/>
                  </a:cubicBezTo>
                  <a:cubicBezTo>
                    <a:pt x="3573" y="2977"/>
                    <a:pt x="3930" y="1525"/>
                    <a:pt x="4001" y="715"/>
                  </a:cubicBezTo>
                  <a:cubicBezTo>
                    <a:pt x="4049" y="667"/>
                    <a:pt x="4025" y="572"/>
                    <a:pt x="3930" y="548"/>
                  </a:cubicBezTo>
                  <a:lnTo>
                    <a:pt x="2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2" name="Google Shape;2822;p41"/>
          <p:cNvGrpSpPr/>
          <p:nvPr/>
        </p:nvGrpSpPr>
        <p:grpSpPr>
          <a:xfrm>
            <a:off x="3755873" y="3509807"/>
            <a:ext cx="453792" cy="620369"/>
            <a:chOff x="3413660" y="4210639"/>
            <a:chExt cx="290911" cy="397698"/>
          </a:xfrm>
        </p:grpSpPr>
        <p:sp>
          <p:nvSpPr>
            <p:cNvPr id="2823" name="Google Shape;2823;p41"/>
            <p:cNvSpPr/>
            <p:nvPr/>
          </p:nvSpPr>
          <p:spPr>
            <a:xfrm>
              <a:off x="3413660" y="4210639"/>
              <a:ext cx="290911" cy="397698"/>
            </a:xfrm>
            <a:custGeom>
              <a:avLst/>
              <a:gdLst/>
              <a:ahLst/>
              <a:cxnLst/>
              <a:rect l="l" t="t" r="r" b="b"/>
              <a:pathLst>
                <a:path w="8693" h="11884" extrusionOk="0">
                  <a:moveTo>
                    <a:pt x="4406" y="357"/>
                  </a:moveTo>
                  <a:cubicBezTo>
                    <a:pt x="6573" y="357"/>
                    <a:pt x="8335" y="2120"/>
                    <a:pt x="8335" y="4287"/>
                  </a:cubicBezTo>
                  <a:cubicBezTo>
                    <a:pt x="8335" y="5120"/>
                    <a:pt x="8121" y="5930"/>
                    <a:pt x="7692" y="6692"/>
                  </a:cubicBezTo>
                  <a:cubicBezTo>
                    <a:pt x="7287" y="7383"/>
                    <a:pt x="6787" y="8002"/>
                    <a:pt x="6287" y="8597"/>
                  </a:cubicBezTo>
                  <a:cubicBezTo>
                    <a:pt x="5549" y="9502"/>
                    <a:pt x="4835" y="10336"/>
                    <a:pt x="4668" y="11312"/>
                  </a:cubicBezTo>
                  <a:cubicBezTo>
                    <a:pt x="4644" y="11431"/>
                    <a:pt x="4549" y="11526"/>
                    <a:pt x="4430" y="11526"/>
                  </a:cubicBezTo>
                  <a:cubicBezTo>
                    <a:pt x="4311" y="11526"/>
                    <a:pt x="4239" y="11431"/>
                    <a:pt x="4192" y="11312"/>
                  </a:cubicBezTo>
                  <a:cubicBezTo>
                    <a:pt x="4049" y="10336"/>
                    <a:pt x="3334" y="9502"/>
                    <a:pt x="2596" y="8597"/>
                  </a:cubicBezTo>
                  <a:cubicBezTo>
                    <a:pt x="1763" y="7621"/>
                    <a:pt x="905" y="6573"/>
                    <a:pt x="596" y="5216"/>
                  </a:cubicBezTo>
                  <a:cubicBezTo>
                    <a:pt x="334" y="4001"/>
                    <a:pt x="667" y="2739"/>
                    <a:pt x="1429" y="1786"/>
                  </a:cubicBezTo>
                  <a:cubicBezTo>
                    <a:pt x="2167" y="858"/>
                    <a:pt x="3287" y="357"/>
                    <a:pt x="4406" y="357"/>
                  </a:cubicBezTo>
                  <a:close/>
                  <a:moveTo>
                    <a:pt x="4430" y="0"/>
                  </a:moveTo>
                  <a:cubicBezTo>
                    <a:pt x="3191" y="0"/>
                    <a:pt x="2001" y="572"/>
                    <a:pt x="1191" y="1548"/>
                  </a:cubicBezTo>
                  <a:cubicBezTo>
                    <a:pt x="357" y="2596"/>
                    <a:pt x="0" y="3953"/>
                    <a:pt x="310" y="5263"/>
                  </a:cubicBezTo>
                  <a:cubicBezTo>
                    <a:pt x="596" y="6740"/>
                    <a:pt x="1548" y="7835"/>
                    <a:pt x="2358" y="8812"/>
                  </a:cubicBezTo>
                  <a:cubicBezTo>
                    <a:pt x="3072" y="9669"/>
                    <a:pt x="3763" y="10479"/>
                    <a:pt x="3882" y="11383"/>
                  </a:cubicBezTo>
                  <a:cubicBezTo>
                    <a:pt x="3906" y="11669"/>
                    <a:pt x="4168" y="11884"/>
                    <a:pt x="4430" y="11884"/>
                  </a:cubicBezTo>
                  <a:cubicBezTo>
                    <a:pt x="4739" y="11884"/>
                    <a:pt x="4977" y="11669"/>
                    <a:pt x="5001" y="11383"/>
                  </a:cubicBezTo>
                  <a:cubicBezTo>
                    <a:pt x="5144" y="10479"/>
                    <a:pt x="5811" y="9669"/>
                    <a:pt x="6525" y="8812"/>
                  </a:cubicBezTo>
                  <a:cubicBezTo>
                    <a:pt x="7526" y="7621"/>
                    <a:pt x="8693" y="6240"/>
                    <a:pt x="8693" y="4263"/>
                  </a:cubicBezTo>
                  <a:cubicBezTo>
                    <a:pt x="8693" y="1905"/>
                    <a:pt x="6787" y="0"/>
                    <a:pt x="4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1"/>
            <p:cNvSpPr/>
            <p:nvPr/>
          </p:nvSpPr>
          <p:spPr>
            <a:xfrm>
              <a:off x="3537981" y="4329372"/>
              <a:ext cx="49428" cy="93267"/>
            </a:xfrm>
            <a:custGeom>
              <a:avLst/>
              <a:gdLst/>
              <a:ahLst/>
              <a:cxnLst/>
              <a:rect l="l" t="t" r="r" b="b"/>
              <a:pathLst>
                <a:path w="1477" h="2787" extrusionOk="0">
                  <a:moveTo>
                    <a:pt x="929" y="334"/>
                  </a:moveTo>
                  <a:lnTo>
                    <a:pt x="929" y="2406"/>
                  </a:lnTo>
                  <a:lnTo>
                    <a:pt x="548" y="2406"/>
                  </a:lnTo>
                  <a:lnTo>
                    <a:pt x="548" y="334"/>
                  </a:lnTo>
                  <a:close/>
                  <a:moveTo>
                    <a:pt x="191" y="1"/>
                  </a:moveTo>
                  <a:cubicBezTo>
                    <a:pt x="96" y="1"/>
                    <a:pt x="0" y="96"/>
                    <a:pt x="0" y="167"/>
                  </a:cubicBezTo>
                  <a:cubicBezTo>
                    <a:pt x="0" y="262"/>
                    <a:pt x="96" y="358"/>
                    <a:pt x="191" y="358"/>
                  </a:cubicBezTo>
                  <a:lnTo>
                    <a:pt x="191" y="2430"/>
                  </a:lnTo>
                  <a:cubicBezTo>
                    <a:pt x="96" y="2430"/>
                    <a:pt x="0" y="2525"/>
                    <a:pt x="0" y="2620"/>
                  </a:cubicBezTo>
                  <a:cubicBezTo>
                    <a:pt x="0" y="2715"/>
                    <a:pt x="96" y="2787"/>
                    <a:pt x="191" y="2787"/>
                  </a:cubicBezTo>
                  <a:lnTo>
                    <a:pt x="1286" y="2787"/>
                  </a:lnTo>
                  <a:cubicBezTo>
                    <a:pt x="1382" y="2787"/>
                    <a:pt x="1477" y="2715"/>
                    <a:pt x="1477" y="2620"/>
                  </a:cubicBezTo>
                  <a:cubicBezTo>
                    <a:pt x="1477" y="2477"/>
                    <a:pt x="1405" y="2406"/>
                    <a:pt x="1286" y="2406"/>
                  </a:cubicBezTo>
                  <a:lnTo>
                    <a:pt x="1286" y="358"/>
                  </a:lnTo>
                  <a:cubicBezTo>
                    <a:pt x="1286" y="143"/>
                    <a:pt x="1143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1"/>
            <p:cNvSpPr/>
            <p:nvPr/>
          </p:nvSpPr>
          <p:spPr>
            <a:xfrm>
              <a:off x="3545142" y="4282354"/>
              <a:ext cx="35908" cy="35908"/>
            </a:xfrm>
            <a:custGeom>
              <a:avLst/>
              <a:gdLst/>
              <a:ahLst/>
              <a:cxnLst/>
              <a:rect l="l" t="t" r="r" b="b"/>
              <a:pathLst>
                <a:path w="1073" h="1073" extrusionOk="0">
                  <a:moveTo>
                    <a:pt x="548" y="334"/>
                  </a:moveTo>
                  <a:cubicBezTo>
                    <a:pt x="644" y="334"/>
                    <a:pt x="739" y="429"/>
                    <a:pt x="739" y="548"/>
                  </a:cubicBezTo>
                  <a:cubicBezTo>
                    <a:pt x="715" y="667"/>
                    <a:pt x="620" y="739"/>
                    <a:pt x="548" y="739"/>
                  </a:cubicBezTo>
                  <a:cubicBezTo>
                    <a:pt x="429" y="739"/>
                    <a:pt x="334" y="667"/>
                    <a:pt x="334" y="548"/>
                  </a:cubicBezTo>
                  <a:cubicBezTo>
                    <a:pt x="334" y="429"/>
                    <a:pt x="429" y="334"/>
                    <a:pt x="548" y="334"/>
                  </a:cubicBezTo>
                  <a:close/>
                  <a:moveTo>
                    <a:pt x="548" y="0"/>
                  </a:moveTo>
                  <a:cubicBezTo>
                    <a:pt x="239" y="0"/>
                    <a:pt x="1" y="239"/>
                    <a:pt x="1" y="548"/>
                  </a:cubicBezTo>
                  <a:cubicBezTo>
                    <a:pt x="1" y="834"/>
                    <a:pt x="239" y="1072"/>
                    <a:pt x="548" y="1072"/>
                  </a:cubicBezTo>
                  <a:cubicBezTo>
                    <a:pt x="834" y="1072"/>
                    <a:pt x="1072" y="834"/>
                    <a:pt x="1072" y="548"/>
                  </a:cubicBezTo>
                  <a:cubicBezTo>
                    <a:pt x="1072" y="239"/>
                    <a:pt x="834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1"/>
            <p:cNvSpPr/>
            <p:nvPr/>
          </p:nvSpPr>
          <p:spPr>
            <a:xfrm>
              <a:off x="3447928" y="4248254"/>
              <a:ext cx="181715" cy="171207"/>
            </a:xfrm>
            <a:custGeom>
              <a:avLst/>
              <a:gdLst/>
              <a:ahLst/>
              <a:cxnLst/>
              <a:rect l="l" t="t" r="r" b="b"/>
              <a:pathLst>
                <a:path w="5430" h="5116" extrusionOk="0">
                  <a:moveTo>
                    <a:pt x="3426" y="1"/>
                  </a:moveTo>
                  <a:cubicBezTo>
                    <a:pt x="2615" y="1"/>
                    <a:pt x="1812" y="314"/>
                    <a:pt x="1215" y="924"/>
                  </a:cubicBezTo>
                  <a:cubicBezTo>
                    <a:pt x="72" y="2067"/>
                    <a:pt x="0" y="3853"/>
                    <a:pt x="953" y="5068"/>
                  </a:cubicBezTo>
                  <a:cubicBezTo>
                    <a:pt x="977" y="5092"/>
                    <a:pt x="1024" y="5116"/>
                    <a:pt x="1096" y="5116"/>
                  </a:cubicBezTo>
                  <a:cubicBezTo>
                    <a:pt x="1120" y="5116"/>
                    <a:pt x="1191" y="5116"/>
                    <a:pt x="1215" y="5092"/>
                  </a:cubicBezTo>
                  <a:cubicBezTo>
                    <a:pt x="1310" y="5044"/>
                    <a:pt x="1310" y="4925"/>
                    <a:pt x="1239" y="4854"/>
                  </a:cubicBezTo>
                  <a:cubicBezTo>
                    <a:pt x="381" y="3758"/>
                    <a:pt x="477" y="2139"/>
                    <a:pt x="1477" y="1162"/>
                  </a:cubicBezTo>
                  <a:cubicBezTo>
                    <a:pt x="2012" y="627"/>
                    <a:pt x="2741" y="349"/>
                    <a:pt x="3471" y="349"/>
                  </a:cubicBezTo>
                  <a:cubicBezTo>
                    <a:pt x="4072" y="349"/>
                    <a:pt x="4673" y="537"/>
                    <a:pt x="5168" y="924"/>
                  </a:cubicBezTo>
                  <a:cubicBezTo>
                    <a:pt x="5212" y="957"/>
                    <a:pt x="5256" y="975"/>
                    <a:pt x="5296" y="975"/>
                  </a:cubicBezTo>
                  <a:cubicBezTo>
                    <a:pt x="5341" y="975"/>
                    <a:pt x="5381" y="951"/>
                    <a:pt x="5406" y="900"/>
                  </a:cubicBezTo>
                  <a:cubicBezTo>
                    <a:pt x="5430" y="853"/>
                    <a:pt x="5430" y="734"/>
                    <a:pt x="5359" y="662"/>
                  </a:cubicBezTo>
                  <a:cubicBezTo>
                    <a:pt x="4785" y="218"/>
                    <a:pt x="4103" y="1"/>
                    <a:pt x="3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1"/>
            <p:cNvSpPr/>
            <p:nvPr/>
          </p:nvSpPr>
          <p:spPr>
            <a:xfrm>
              <a:off x="3496518" y="4286872"/>
              <a:ext cx="180945" cy="170839"/>
            </a:xfrm>
            <a:custGeom>
              <a:avLst/>
              <a:gdLst/>
              <a:ahLst/>
              <a:cxnLst/>
              <a:rect l="l" t="t" r="r" b="b"/>
              <a:pathLst>
                <a:path w="5407" h="5105" extrusionOk="0">
                  <a:moveTo>
                    <a:pt x="4321" y="1"/>
                  </a:moveTo>
                  <a:cubicBezTo>
                    <a:pt x="4283" y="1"/>
                    <a:pt x="4246" y="12"/>
                    <a:pt x="4216" y="32"/>
                  </a:cubicBezTo>
                  <a:cubicBezTo>
                    <a:pt x="4145" y="104"/>
                    <a:pt x="4145" y="223"/>
                    <a:pt x="4192" y="294"/>
                  </a:cubicBezTo>
                  <a:cubicBezTo>
                    <a:pt x="5050" y="1390"/>
                    <a:pt x="4931" y="2961"/>
                    <a:pt x="3954" y="3938"/>
                  </a:cubicBezTo>
                  <a:cubicBezTo>
                    <a:pt x="3420" y="4485"/>
                    <a:pt x="2700" y="4769"/>
                    <a:pt x="1978" y="4769"/>
                  </a:cubicBezTo>
                  <a:cubicBezTo>
                    <a:pt x="1381" y="4769"/>
                    <a:pt x="783" y="4575"/>
                    <a:pt x="287" y="4176"/>
                  </a:cubicBezTo>
                  <a:cubicBezTo>
                    <a:pt x="247" y="4156"/>
                    <a:pt x="212" y="4145"/>
                    <a:pt x="179" y="4145"/>
                  </a:cubicBezTo>
                  <a:cubicBezTo>
                    <a:pt x="132" y="4145"/>
                    <a:pt x="90" y="4168"/>
                    <a:pt x="49" y="4224"/>
                  </a:cubicBezTo>
                  <a:cubicBezTo>
                    <a:pt x="1" y="4295"/>
                    <a:pt x="1" y="4390"/>
                    <a:pt x="72" y="4462"/>
                  </a:cubicBezTo>
                  <a:cubicBezTo>
                    <a:pt x="644" y="4890"/>
                    <a:pt x="1335" y="5105"/>
                    <a:pt x="1978" y="5105"/>
                  </a:cubicBezTo>
                  <a:cubicBezTo>
                    <a:pt x="2787" y="5105"/>
                    <a:pt x="3597" y="4819"/>
                    <a:pt x="4216" y="4176"/>
                  </a:cubicBezTo>
                  <a:cubicBezTo>
                    <a:pt x="5288" y="3080"/>
                    <a:pt x="5407" y="1318"/>
                    <a:pt x="4454" y="80"/>
                  </a:cubicBezTo>
                  <a:cubicBezTo>
                    <a:pt x="4426" y="24"/>
                    <a:pt x="4374" y="1"/>
                    <a:pt x="4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8" name="Google Shape;2828;p41"/>
          <p:cNvGrpSpPr/>
          <p:nvPr/>
        </p:nvGrpSpPr>
        <p:grpSpPr>
          <a:xfrm>
            <a:off x="2957084" y="2061817"/>
            <a:ext cx="1273454" cy="1261351"/>
            <a:chOff x="2104025" y="2443226"/>
            <a:chExt cx="1007400" cy="997825"/>
          </a:xfrm>
        </p:grpSpPr>
        <p:sp>
          <p:nvSpPr>
            <p:cNvPr id="2829" name="Google Shape;2829;p41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1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0" name="Google Shape;2830;p41"/>
          <p:cNvGrpSpPr/>
          <p:nvPr/>
        </p:nvGrpSpPr>
        <p:grpSpPr>
          <a:xfrm>
            <a:off x="3935273" y="1255429"/>
            <a:ext cx="1273454" cy="1261351"/>
            <a:chOff x="2104025" y="2443226"/>
            <a:chExt cx="1007400" cy="997825"/>
          </a:xfrm>
        </p:grpSpPr>
        <p:sp>
          <p:nvSpPr>
            <p:cNvPr id="2831" name="Google Shape;2831;p41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1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3" name="Google Shape;2833;p41"/>
          <p:cNvGrpSpPr/>
          <p:nvPr/>
        </p:nvGrpSpPr>
        <p:grpSpPr>
          <a:xfrm>
            <a:off x="4913462" y="2051139"/>
            <a:ext cx="1273454" cy="1261351"/>
            <a:chOff x="2104025" y="2443226"/>
            <a:chExt cx="1007400" cy="997825"/>
          </a:xfrm>
        </p:grpSpPr>
        <p:sp>
          <p:nvSpPr>
            <p:cNvPr id="2834" name="Google Shape;2834;p41"/>
            <p:cNvSpPr/>
            <p:nvPr/>
          </p:nvSpPr>
          <p:spPr>
            <a:xfrm>
              <a:off x="2104025" y="2443226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1"/>
            <p:cNvSpPr/>
            <p:nvPr/>
          </p:nvSpPr>
          <p:spPr>
            <a:xfrm>
              <a:off x="2139725" y="2471451"/>
              <a:ext cx="971700" cy="9696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5" name="Google Shape;2835;p41"/>
          <p:cNvGrpSpPr/>
          <p:nvPr/>
        </p:nvGrpSpPr>
        <p:grpSpPr>
          <a:xfrm>
            <a:off x="5291949" y="2477303"/>
            <a:ext cx="516480" cy="409022"/>
            <a:chOff x="5222912" y="2469250"/>
            <a:chExt cx="516480" cy="409022"/>
          </a:xfrm>
        </p:grpSpPr>
        <p:sp>
          <p:nvSpPr>
            <p:cNvPr id="2836" name="Google Shape;2836;p41"/>
            <p:cNvSpPr/>
            <p:nvPr/>
          </p:nvSpPr>
          <p:spPr>
            <a:xfrm>
              <a:off x="5279685" y="2501257"/>
              <a:ext cx="402887" cy="15526"/>
            </a:xfrm>
            <a:custGeom>
              <a:avLst/>
              <a:gdLst/>
              <a:ahLst/>
              <a:cxnLst/>
              <a:rect l="l" t="t" r="r" b="b"/>
              <a:pathLst>
                <a:path w="9289" h="358" extrusionOk="0">
                  <a:moveTo>
                    <a:pt x="168" y="0"/>
                  </a:moveTo>
                  <a:cubicBezTo>
                    <a:pt x="72" y="0"/>
                    <a:pt x="1" y="96"/>
                    <a:pt x="1" y="167"/>
                  </a:cubicBezTo>
                  <a:cubicBezTo>
                    <a:pt x="1" y="262"/>
                    <a:pt x="72" y="358"/>
                    <a:pt x="168" y="358"/>
                  </a:cubicBezTo>
                  <a:lnTo>
                    <a:pt x="9098" y="358"/>
                  </a:lnTo>
                  <a:cubicBezTo>
                    <a:pt x="9193" y="358"/>
                    <a:pt x="9289" y="262"/>
                    <a:pt x="9289" y="167"/>
                  </a:cubicBezTo>
                  <a:cubicBezTo>
                    <a:pt x="9289" y="96"/>
                    <a:pt x="9217" y="0"/>
                    <a:pt x="90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1"/>
            <p:cNvSpPr/>
            <p:nvPr/>
          </p:nvSpPr>
          <p:spPr>
            <a:xfrm>
              <a:off x="5279685" y="2791485"/>
              <a:ext cx="402887" cy="15526"/>
            </a:xfrm>
            <a:custGeom>
              <a:avLst/>
              <a:gdLst/>
              <a:ahLst/>
              <a:cxnLst/>
              <a:rect l="l" t="t" r="r" b="b"/>
              <a:pathLst>
                <a:path w="9289" h="358" extrusionOk="0">
                  <a:moveTo>
                    <a:pt x="168" y="0"/>
                  </a:moveTo>
                  <a:cubicBezTo>
                    <a:pt x="72" y="0"/>
                    <a:pt x="1" y="95"/>
                    <a:pt x="1" y="191"/>
                  </a:cubicBezTo>
                  <a:cubicBezTo>
                    <a:pt x="1" y="262"/>
                    <a:pt x="72" y="357"/>
                    <a:pt x="168" y="357"/>
                  </a:cubicBezTo>
                  <a:lnTo>
                    <a:pt x="9098" y="357"/>
                  </a:lnTo>
                  <a:cubicBezTo>
                    <a:pt x="9193" y="357"/>
                    <a:pt x="9289" y="262"/>
                    <a:pt x="9289" y="191"/>
                  </a:cubicBezTo>
                  <a:cubicBezTo>
                    <a:pt x="9289" y="95"/>
                    <a:pt x="9217" y="0"/>
                    <a:pt x="90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1"/>
            <p:cNvSpPr/>
            <p:nvPr/>
          </p:nvSpPr>
          <p:spPr>
            <a:xfrm>
              <a:off x="5222912" y="2469250"/>
              <a:ext cx="516480" cy="409022"/>
            </a:xfrm>
            <a:custGeom>
              <a:avLst/>
              <a:gdLst/>
              <a:ahLst/>
              <a:cxnLst/>
              <a:rect l="l" t="t" r="r" b="b"/>
              <a:pathLst>
                <a:path w="11908" h="9431" extrusionOk="0">
                  <a:moveTo>
                    <a:pt x="10598" y="357"/>
                  </a:moveTo>
                  <a:cubicBezTo>
                    <a:pt x="10812" y="357"/>
                    <a:pt x="10979" y="524"/>
                    <a:pt x="10979" y="738"/>
                  </a:cubicBezTo>
                  <a:lnTo>
                    <a:pt x="10979" y="8168"/>
                  </a:lnTo>
                  <a:lnTo>
                    <a:pt x="929" y="8168"/>
                  </a:lnTo>
                  <a:lnTo>
                    <a:pt x="929" y="738"/>
                  </a:lnTo>
                  <a:cubicBezTo>
                    <a:pt x="929" y="524"/>
                    <a:pt x="1096" y="357"/>
                    <a:pt x="1310" y="357"/>
                  </a:cubicBezTo>
                  <a:close/>
                  <a:moveTo>
                    <a:pt x="11526" y="8573"/>
                  </a:moveTo>
                  <a:lnTo>
                    <a:pt x="11526" y="8931"/>
                  </a:lnTo>
                  <a:lnTo>
                    <a:pt x="11550" y="8931"/>
                  </a:lnTo>
                  <a:cubicBezTo>
                    <a:pt x="11550" y="9050"/>
                    <a:pt x="11455" y="9121"/>
                    <a:pt x="11336" y="9121"/>
                  </a:cubicBezTo>
                  <a:lnTo>
                    <a:pt x="572" y="9121"/>
                  </a:lnTo>
                  <a:cubicBezTo>
                    <a:pt x="453" y="9121"/>
                    <a:pt x="357" y="9050"/>
                    <a:pt x="357" y="8931"/>
                  </a:cubicBezTo>
                  <a:lnTo>
                    <a:pt x="357" y="8573"/>
                  </a:lnTo>
                  <a:lnTo>
                    <a:pt x="5215" y="8573"/>
                  </a:lnTo>
                  <a:cubicBezTo>
                    <a:pt x="5215" y="8645"/>
                    <a:pt x="5287" y="8740"/>
                    <a:pt x="5382" y="8740"/>
                  </a:cubicBezTo>
                  <a:lnTo>
                    <a:pt x="6478" y="8740"/>
                  </a:lnTo>
                  <a:cubicBezTo>
                    <a:pt x="6573" y="8740"/>
                    <a:pt x="6668" y="8645"/>
                    <a:pt x="6668" y="8573"/>
                  </a:cubicBezTo>
                  <a:close/>
                  <a:moveTo>
                    <a:pt x="1310" y="0"/>
                  </a:moveTo>
                  <a:cubicBezTo>
                    <a:pt x="881" y="0"/>
                    <a:pt x="572" y="310"/>
                    <a:pt x="572" y="738"/>
                  </a:cubicBezTo>
                  <a:lnTo>
                    <a:pt x="572" y="8168"/>
                  </a:lnTo>
                  <a:lnTo>
                    <a:pt x="357" y="8168"/>
                  </a:lnTo>
                  <a:cubicBezTo>
                    <a:pt x="143" y="8168"/>
                    <a:pt x="0" y="8335"/>
                    <a:pt x="0" y="8526"/>
                  </a:cubicBezTo>
                  <a:lnTo>
                    <a:pt x="0" y="8883"/>
                  </a:lnTo>
                  <a:cubicBezTo>
                    <a:pt x="0" y="9193"/>
                    <a:pt x="238" y="9431"/>
                    <a:pt x="524" y="9431"/>
                  </a:cubicBezTo>
                  <a:lnTo>
                    <a:pt x="11312" y="9431"/>
                  </a:lnTo>
                  <a:cubicBezTo>
                    <a:pt x="11598" y="9431"/>
                    <a:pt x="11836" y="9193"/>
                    <a:pt x="11836" y="8883"/>
                  </a:cubicBezTo>
                  <a:lnTo>
                    <a:pt x="11836" y="8526"/>
                  </a:lnTo>
                  <a:cubicBezTo>
                    <a:pt x="11907" y="8335"/>
                    <a:pt x="11764" y="8168"/>
                    <a:pt x="11550" y="8168"/>
                  </a:cubicBezTo>
                  <a:lnTo>
                    <a:pt x="11336" y="8168"/>
                  </a:lnTo>
                  <a:lnTo>
                    <a:pt x="11336" y="738"/>
                  </a:lnTo>
                  <a:cubicBezTo>
                    <a:pt x="11336" y="310"/>
                    <a:pt x="11002" y="0"/>
                    <a:pt x="105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1"/>
            <p:cNvSpPr/>
            <p:nvPr/>
          </p:nvSpPr>
          <p:spPr>
            <a:xfrm>
              <a:off x="5360269" y="2561627"/>
              <a:ext cx="209706" cy="196856"/>
            </a:xfrm>
            <a:custGeom>
              <a:avLst/>
              <a:gdLst/>
              <a:ahLst/>
              <a:cxnLst/>
              <a:rect l="l" t="t" r="r" b="b"/>
              <a:pathLst>
                <a:path w="4835" h="4539" extrusionOk="0">
                  <a:moveTo>
                    <a:pt x="4073" y="1442"/>
                  </a:moveTo>
                  <a:lnTo>
                    <a:pt x="4454" y="1514"/>
                  </a:lnTo>
                  <a:lnTo>
                    <a:pt x="4454" y="1966"/>
                  </a:lnTo>
                  <a:lnTo>
                    <a:pt x="4073" y="2085"/>
                  </a:lnTo>
                  <a:lnTo>
                    <a:pt x="4073" y="1442"/>
                  </a:lnTo>
                  <a:close/>
                  <a:moveTo>
                    <a:pt x="1286" y="1157"/>
                  </a:moveTo>
                  <a:lnTo>
                    <a:pt x="1286" y="2300"/>
                  </a:lnTo>
                  <a:lnTo>
                    <a:pt x="548" y="2300"/>
                  </a:lnTo>
                  <a:cubicBezTo>
                    <a:pt x="536" y="2302"/>
                    <a:pt x="524" y="2303"/>
                    <a:pt x="512" y="2303"/>
                  </a:cubicBezTo>
                  <a:cubicBezTo>
                    <a:pt x="410" y="2303"/>
                    <a:pt x="334" y="2216"/>
                    <a:pt x="334" y="2109"/>
                  </a:cubicBezTo>
                  <a:lnTo>
                    <a:pt x="334" y="1371"/>
                  </a:lnTo>
                  <a:cubicBezTo>
                    <a:pt x="334" y="1252"/>
                    <a:pt x="429" y="1157"/>
                    <a:pt x="548" y="1157"/>
                  </a:cubicBezTo>
                  <a:close/>
                  <a:moveTo>
                    <a:pt x="3668" y="323"/>
                  </a:moveTo>
                  <a:lnTo>
                    <a:pt x="3668" y="3140"/>
                  </a:lnTo>
                  <a:lnTo>
                    <a:pt x="3668" y="3140"/>
                  </a:lnTo>
                  <a:lnTo>
                    <a:pt x="1620" y="2395"/>
                  </a:lnTo>
                  <a:lnTo>
                    <a:pt x="1620" y="1133"/>
                  </a:lnTo>
                  <a:lnTo>
                    <a:pt x="3668" y="323"/>
                  </a:lnTo>
                  <a:close/>
                  <a:moveTo>
                    <a:pt x="1334" y="2704"/>
                  </a:moveTo>
                  <a:lnTo>
                    <a:pt x="1810" y="4181"/>
                  </a:lnTo>
                  <a:lnTo>
                    <a:pt x="1263" y="4205"/>
                  </a:lnTo>
                  <a:lnTo>
                    <a:pt x="762" y="2704"/>
                  </a:lnTo>
                  <a:close/>
                  <a:moveTo>
                    <a:pt x="3713" y="1"/>
                  </a:moveTo>
                  <a:cubicBezTo>
                    <a:pt x="3671" y="1"/>
                    <a:pt x="3625" y="11"/>
                    <a:pt x="3573" y="37"/>
                  </a:cubicBezTo>
                  <a:lnTo>
                    <a:pt x="1429" y="871"/>
                  </a:lnTo>
                  <a:lnTo>
                    <a:pt x="548" y="871"/>
                  </a:lnTo>
                  <a:cubicBezTo>
                    <a:pt x="239" y="871"/>
                    <a:pt x="0" y="1109"/>
                    <a:pt x="0" y="1395"/>
                  </a:cubicBezTo>
                  <a:lnTo>
                    <a:pt x="0" y="2157"/>
                  </a:lnTo>
                  <a:cubicBezTo>
                    <a:pt x="0" y="2395"/>
                    <a:pt x="167" y="2562"/>
                    <a:pt x="358" y="2657"/>
                  </a:cubicBezTo>
                  <a:lnTo>
                    <a:pt x="905" y="4300"/>
                  </a:lnTo>
                  <a:cubicBezTo>
                    <a:pt x="953" y="4443"/>
                    <a:pt x="1096" y="4538"/>
                    <a:pt x="1239" y="4538"/>
                  </a:cubicBezTo>
                  <a:lnTo>
                    <a:pt x="1763" y="4538"/>
                  </a:lnTo>
                  <a:cubicBezTo>
                    <a:pt x="1882" y="4538"/>
                    <a:pt x="2001" y="4467"/>
                    <a:pt x="2072" y="4371"/>
                  </a:cubicBezTo>
                  <a:cubicBezTo>
                    <a:pt x="2120" y="4300"/>
                    <a:pt x="2168" y="4181"/>
                    <a:pt x="2120" y="4062"/>
                  </a:cubicBezTo>
                  <a:lnTo>
                    <a:pt x="1715" y="2776"/>
                  </a:lnTo>
                  <a:lnTo>
                    <a:pt x="1715" y="2776"/>
                  </a:lnTo>
                  <a:lnTo>
                    <a:pt x="3620" y="3490"/>
                  </a:lnTo>
                  <a:cubicBezTo>
                    <a:pt x="3644" y="3514"/>
                    <a:pt x="3715" y="3514"/>
                    <a:pt x="3739" y="3514"/>
                  </a:cubicBezTo>
                  <a:cubicBezTo>
                    <a:pt x="3787" y="3514"/>
                    <a:pt x="3882" y="3490"/>
                    <a:pt x="3930" y="3467"/>
                  </a:cubicBezTo>
                  <a:cubicBezTo>
                    <a:pt x="4025" y="3395"/>
                    <a:pt x="4096" y="3276"/>
                    <a:pt x="4096" y="3157"/>
                  </a:cubicBezTo>
                  <a:lnTo>
                    <a:pt x="4096" y="2443"/>
                  </a:lnTo>
                  <a:lnTo>
                    <a:pt x="4573" y="2323"/>
                  </a:lnTo>
                  <a:cubicBezTo>
                    <a:pt x="4716" y="2300"/>
                    <a:pt x="4835" y="2157"/>
                    <a:pt x="4835" y="1966"/>
                  </a:cubicBezTo>
                  <a:lnTo>
                    <a:pt x="4835" y="1514"/>
                  </a:lnTo>
                  <a:cubicBezTo>
                    <a:pt x="4811" y="1371"/>
                    <a:pt x="4692" y="1228"/>
                    <a:pt x="4549" y="1204"/>
                  </a:cubicBezTo>
                  <a:lnTo>
                    <a:pt x="4073" y="1085"/>
                  </a:lnTo>
                  <a:lnTo>
                    <a:pt x="4073" y="371"/>
                  </a:lnTo>
                  <a:cubicBezTo>
                    <a:pt x="4073" y="252"/>
                    <a:pt x="4001" y="133"/>
                    <a:pt x="3906" y="61"/>
                  </a:cubicBezTo>
                  <a:cubicBezTo>
                    <a:pt x="3846" y="31"/>
                    <a:pt x="3785" y="1"/>
                    <a:pt x="37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1"/>
            <p:cNvSpPr/>
            <p:nvPr/>
          </p:nvSpPr>
          <p:spPr>
            <a:xfrm>
              <a:off x="5586451" y="2630367"/>
              <a:ext cx="55820" cy="1552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91" y="0"/>
                  </a:moveTo>
                  <a:cubicBezTo>
                    <a:pt x="96" y="0"/>
                    <a:pt x="1" y="95"/>
                    <a:pt x="1" y="167"/>
                  </a:cubicBezTo>
                  <a:cubicBezTo>
                    <a:pt x="1" y="262"/>
                    <a:pt x="96" y="357"/>
                    <a:pt x="191" y="357"/>
                  </a:cubicBezTo>
                  <a:lnTo>
                    <a:pt x="1120" y="357"/>
                  </a:lnTo>
                  <a:cubicBezTo>
                    <a:pt x="1191" y="357"/>
                    <a:pt x="1287" y="262"/>
                    <a:pt x="1287" y="167"/>
                  </a:cubicBezTo>
                  <a:cubicBezTo>
                    <a:pt x="1263" y="95"/>
                    <a:pt x="1191" y="0"/>
                    <a:pt x="1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1"/>
            <p:cNvSpPr/>
            <p:nvPr/>
          </p:nvSpPr>
          <p:spPr>
            <a:xfrm>
              <a:off x="5578211" y="2589687"/>
              <a:ext cx="32052" cy="22119"/>
            </a:xfrm>
            <a:custGeom>
              <a:avLst/>
              <a:gdLst/>
              <a:ahLst/>
              <a:cxnLst/>
              <a:rect l="l" t="t" r="r" b="b"/>
              <a:pathLst>
                <a:path w="739" h="510" extrusionOk="0">
                  <a:moveTo>
                    <a:pt x="534" y="1"/>
                  </a:moveTo>
                  <a:cubicBezTo>
                    <a:pt x="513" y="1"/>
                    <a:pt x="493" y="4"/>
                    <a:pt x="477" y="9"/>
                  </a:cubicBezTo>
                  <a:lnTo>
                    <a:pt x="119" y="200"/>
                  </a:lnTo>
                  <a:cubicBezTo>
                    <a:pt x="24" y="224"/>
                    <a:pt x="0" y="343"/>
                    <a:pt x="24" y="438"/>
                  </a:cubicBezTo>
                  <a:cubicBezTo>
                    <a:pt x="48" y="486"/>
                    <a:pt x="119" y="510"/>
                    <a:pt x="167" y="510"/>
                  </a:cubicBezTo>
                  <a:cubicBezTo>
                    <a:pt x="191" y="510"/>
                    <a:pt x="238" y="510"/>
                    <a:pt x="262" y="486"/>
                  </a:cubicBezTo>
                  <a:lnTo>
                    <a:pt x="619" y="295"/>
                  </a:lnTo>
                  <a:cubicBezTo>
                    <a:pt x="715" y="271"/>
                    <a:pt x="738" y="200"/>
                    <a:pt x="715" y="105"/>
                  </a:cubicBezTo>
                  <a:cubicBezTo>
                    <a:pt x="678" y="32"/>
                    <a:pt x="600" y="1"/>
                    <a:pt x="5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1"/>
            <p:cNvSpPr/>
            <p:nvPr/>
          </p:nvSpPr>
          <p:spPr>
            <a:xfrm>
              <a:off x="5577170" y="2663025"/>
              <a:ext cx="33093" cy="24157"/>
            </a:xfrm>
            <a:custGeom>
              <a:avLst/>
              <a:gdLst/>
              <a:ahLst/>
              <a:cxnLst/>
              <a:rect l="l" t="t" r="r" b="b"/>
              <a:pathLst>
                <a:path w="763" h="557" extrusionOk="0">
                  <a:moveTo>
                    <a:pt x="219" y="1"/>
                  </a:moveTo>
                  <a:cubicBezTo>
                    <a:pt x="149" y="1"/>
                    <a:pt x="84" y="32"/>
                    <a:pt x="48" y="105"/>
                  </a:cubicBezTo>
                  <a:cubicBezTo>
                    <a:pt x="0" y="200"/>
                    <a:pt x="48" y="295"/>
                    <a:pt x="143" y="343"/>
                  </a:cubicBezTo>
                  <a:lnTo>
                    <a:pt x="501" y="533"/>
                  </a:lnTo>
                  <a:cubicBezTo>
                    <a:pt x="524" y="533"/>
                    <a:pt x="548" y="557"/>
                    <a:pt x="572" y="557"/>
                  </a:cubicBezTo>
                  <a:cubicBezTo>
                    <a:pt x="643" y="557"/>
                    <a:pt x="691" y="533"/>
                    <a:pt x="739" y="462"/>
                  </a:cubicBezTo>
                  <a:cubicBezTo>
                    <a:pt x="762" y="343"/>
                    <a:pt x="739" y="224"/>
                    <a:pt x="643" y="200"/>
                  </a:cubicBezTo>
                  <a:lnTo>
                    <a:pt x="286" y="9"/>
                  </a:lnTo>
                  <a:cubicBezTo>
                    <a:pt x="264" y="4"/>
                    <a:pt x="241" y="1"/>
                    <a:pt x="2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3" name="Google Shape;2843;p41"/>
          <p:cNvGrpSpPr/>
          <p:nvPr/>
        </p:nvGrpSpPr>
        <p:grpSpPr>
          <a:xfrm>
            <a:off x="4260565" y="1602805"/>
            <a:ext cx="622870" cy="566598"/>
            <a:chOff x="3357875" y="2338028"/>
            <a:chExt cx="399301" cy="363227"/>
          </a:xfrm>
        </p:grpSpPr>
        <p:sp>
          <p:nvSpPr>
            <p:cNvPr id="2844" name="Google Shape;2844;p41"/>
            <p:cNvSpPr/>
            <p:nvPr/>
          </p:nvSpPr>
          <p:spPr>
            <a:xfrm>
              <a:off x="3357875" y="2338028"/>
              <a:ext cx="349877" cy="285122"/>
            </a:xfrm>
            <a:custGeom>
              <a:avLst/>
              <a:gdLst/>
              <a:ahLst/>
              <a:cxnLst/>
              <a:rect l="l" t="t" r="r" b="b"/>
              <a:pathLst>
                <a:path w="10455" h="8520" extrusionOk="0">
                  <a:moveTo>
                    <a:pt x="5239" y="399"/>
                  </a:moveTo>
                  <a:lnTo>
                    <a:pt x="8716" y="1995"/>
                  </a:lnTo>
                  <a:lnTo>
                    <a:pt x="5239" y="3567"/>
                  </a:lnTo>
                  <a:lnTo>
                    <a:pt x="1763" y="1995"/>
                  </a:lnTo>
                  <a:lnTo>
                    <a:pt x="5239" y="399"/>
                  </a:lnTo>
                  <a:close/>
                  <a:moveTo>
                    <a:pt x="1429" y="2185"/>
                  </a:moveTo>
                  <a:lnTo>
                    <a:pt x="5001" y="3829"/>
                  </a:lnTo>
                  <a:lnTo>
                    <a:pt x="4049" y="5472"/>
                  </a:lnTo>
                  <a:lnTo>
                    <a:pt x="477" y="3829"/>
                  </a:lnTo>
                  <a:lnTo>
                    <a:pt x="1429" y="2185"/>
                  </a:lnTo>
                  <a:close/>
                  <a:moveTo>
                    <a:pt x="9074" y="2185"/>
                  </a:moveTo>
                  <a:lnTo>
                    <a:pt x="10026" y="3829"/>
                  </a:lnTo>
                  <a:lnTo>
                    <a:pt x="6454" y="5472"/>
                  </a:lnTo>
                  <a:lnTo>
                    <a:pt x="5501" y="3829"/>
                  </a:lnTo>
                  <a:lnTo>
                    <a:pt x="9074" y="2185"/>
                  </a:lnTo>
                  <a:close/>
                  <a:moveTo>
                    <a:pt x="5228" y="0"/>
                  </a:moveTo>
                  <a:cubicBezTo>
                    <a:pt x="5204" y="0"/>
                    <a:pt x="5180" y="6"/>
                    <a:pt x="5144" y="18"/>
                  </a:cubicBezTo>
                  <a:lnTo>
                    <a:pt x="1239" y="1804"/>
                  </a:lnTo>
                  <a:cubicBezTo>
                    <a:pt x="1215" y="1804"/>
                    <a:pt x="1191" y="1852"/>
                    <a:pt x="1167" y="1876"/>
                  </a:cubicBezTo>
                  <a:lnTo>
                    <a:pt x="24" y="3805"/>
                  </a:lnTo>
                  <a:cubicBezTo>
                    <a:pt x="0" y="3829"/>
                    <a:pt x="0" y="3900"/>
                    <a:pt x="0" y="3948"/>
                  </a:cubicBezTo>
                  <a:cubicBezTo>
                    <a:pt x="0" y="4019"/>
                    <a:pt x="48" y="4043"/>
                    <a:pt x="96" y="4067"/>
                  </a:cubicBezTo>
                  <a:lnTo>
                    <a:pt x="3977" y="5853"/>
                  </a:lnTo>
                  <a:cubicBezTo>
                    <a:pt x="4025" y="5853"/>
                    <a:pt x="4049" y="5900"/>
                    <a:pt x="4049" y="5900"/>
                  </a:cubicBezTo>
                  <a:cubicBezTo>
                    <a:pt x="4096" y="5900"/>
                    <a:pt x="4168" y="5853"/>
                    <a:pt x="4192" y="5805"/>
                  </a:cubicBezTo>
                  <a:lnTo>
                    <a:pt x="5001" y="4400"/>
                  </a:lnTo>
                  <a:lnTo>
                    <a:pt x="5001" y="8044"/>
                  </a:lnTo>
                  <a:lnTo>
                    <a:pt x="1453" y="6424"/>
                  </a:lnTo>
                  <a:lnTo>
                    <a:pt x="1453" y="5305"/>
                  </a:lnTo>
                  <a:cubicBezTo>
                    <a:pt x="1453" y="5210"/>
                    <a:pt x="1358" y="5115"/>
                    <a:pt x="1286" y="5115"/>
                  </a:cubicBezTo>
                  <a:cubicBezTo>
                    <a:pt x="1191" y="5115"/>
                    <a:pt x="1096" y="5210"/>
                    <a:pt x="1096" y="5305"/>
                  </a:cubicBezTo>
                  <a:lnTo>
                    <a:pt x="1096" y="6543"/>
                  </a:lnTo>
                  <a:cubicBezTo>
                    <a:pt x="1096" y="6615"/>
                    <a:pt x="1120" y="6662"/>
                    <a:pt x="1191" y="6686"/>
                  </a:cubicBezTo>
                  <a:lnTo>
                    <a:pt x="5097" y="8472"/>
                  </a:lnTo>
                  <a:cubicBezTo>
                    <a:pt x="5120" y="8472"/>
                    <a:pt x="5144" y="8520"/>
                    <a:pt x="5144" y="8520"/>
                  </a:cubicBezTo>
                  <a:cubicBezTo>
                    <a:pt x="5168" y="8520"/>
                    <a:pt x="5216" y="8520"/>
                    <a:pt x="5216" y="8472"/>
                  </a:cubicBezTo>
                  <a:lnTo>
                    <a:pt x="5763" y="8210"/>
                  </a:lnTo>
                  <a:cubicBezTo>
                    <a:pt x="5859" y="8187"/>
                    <a:pt x="5882" y="8068"/>
                    <a:pt x="5859" y="7972"/>
                  </a:cubicBezTo>
                  <a:cubicBezTo>
                    <a:pt x="5840" y="7899"/>
                    <a:pt x="5767" y="7868"/>
                    <a:pt x="5690" y="7868"/>
                  </a:cubicBezTo>
                  <a:cubicBezTo>
                    <a:pt x="5667" y="7868"/>
                    <a:pt x="5643" y="7871"/>
                    <a:pt x="5620" y="7877"/>
                  </a:cubicBezTo>
                  <a:lnTo>
                    <a:pt x="5335" y="8044"/>
                  </a:lnTo>
                  <a:lnTo>
                    <a:pt x="5335" y="4400"/>
                  </a:lnTo>
                  <a:lnTo>
                    <a:pt x="6121" y="5805"/>
                  </a:lnTo>
                  <a:cubicBezTo>
                    <a:pt x="6164" y="5863"/>
                    <a:pt x="6216" y="5894"/>
                    <a:pt x="6261" y="5894"/>
                  </a:cubicBezTo>
                  <a:cubicBezTo>
                    <a:pt x="6290" y="5894"/>
                    <a:pt x="6316" y="5881"/>
                    <a:pt x="6335" y="5853"/>
                  </a:cubicBezTo>
                  <a:lnTo>
                    <a:pt x="10240" y="4067"/>
                  </a:lnTo>
                  <a:cubicBezTo>
                    <a:pt x="10288" y="4043"/>
                    <a:pt x="10336" y="4019"/>
                    <a:pt x="10336" y="3948"/>
                  </a:cubicBezTo>
                  <a:cubicBezTo>
                    <a:pt x="10455" y="3924"/>
                    <a:pt x="10455" y="3876"/>
                    <a:pt x="10431" y="3805"/>
                  </a:cubicBezTo>
                  <a:lnTo>
                    <a:pt x="9288" y="1876"/>
                  </a:lnTo>
                  <a:cubicBezTo>
                    <a:pt x="9264" y="1852"/>
                    <a:pt x="9240" y="1804"/>
                    <a:pt x="9193" y="1804"/>
                  </a:cubicBezTo>
                  <a:lnTo>
                    <a:pt x="5311" y="18"/>
                  </a:lnTo>
                  <a:cubicBezTo>
                    <a:pt x="5275" y="6"/>
                    <a:pt x="5251" y="0"/>
                    <a:pt x="5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1"/>
            <p:cNvSpPr/>
            <p:nvPr/>
          </p:nvSpPr>
          <p:spPr>
            <a:xfrm>
              <a:off x="3572249" y="2516327"/>
              <a:ext cx="184928" cy="184928"/>
            </a:xfrm>
            <a:custGeom>
              <a:avLst/>
              <a:gdLst/>
              <a:ahLst/>
              <a:cxnLst/>
              <a:rect l="l" t="t" r="r" b="b"/>
              <a:pathLst>
                <a:path w="5526" h="5526" extrusionOk="0">
                  <a:moveTo>
                    <a:pt x="2763" y="334"/>
                  </a:moveTo>
                  <a:cubicBezTo>
                    <a:pt x="4096" y="334"/>
                    <a:pt x="5216" y="1430"/>
                    <a:pt x="5216" y="2763"/>
                  </a:cubicBezTo>
                  <a:cubicBezTo>
                    <a:pt x="5168" y="4097"/>
                    <a:pt x="4096" y="5192"/>
                    <a:pt x="2763" y="5192"/>
                  </a:cubicBezTo>
                  <a:cubicBezTo>
                    <a:pt x="1429" y="5192"/>
                    <a:pt x="334" y="4097"/>
                    <a:pt x="334" y="2763"/>
                  </a:cubicBezTo>
                  <a:cubicBezTo>
                    <a:pt x="334" y="1430"/>
                    <a:pt x="1429" y="334"/>
                    <a:pt x="2763" y="334"/>
                  </a:cubicBezTo>
                  <a:close/>
                  <a:moveTo>
                    <a:pt x="2763" y="1"/>
                  </a:moveTo>
                  <a:cubicBezTo>
                    <a:pt x="1239" y="1"/>
                    <a:pt x="0" y="1239"/>
                    <a:pt x="0" y="2763"/>
                  </a:cubicBezTo>
                  <a:cubicBezTo>
                    <a:pt x="0" y="4287"/>
                    <a:pt x="1239" y="5526"/>
                    <a:pt x="2763" y="5526"/>
                  </a:cubicBezTo>
                  <a:cubicBezTo>
                    <a:pt x="4287" y="5526"/>
                    <a:pt x="5525" y="4287"/>
                    <a:pt x="5525" y="2763"/>
                  </a:cubicBezTo>
                  <a:cubicBezTo>
                    <a:pt x="5525" y="1239"/>
                    <a:pt x="4287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1"/>
            <p:cNvSpPr/>
            <p:nvPr/>
          </p:nvSpPr>
          <p:spPr>
            <a:xfrm>
              <a:off x="3624052" y="2554979"/>
              <a:ext cx="83696" cy="92096"/>
            </a:xfrm>
            <a:custGeom>
              <a:avLst/>
              <a:gdLst/>
              <a:ahLst/>
              <a:cxnLst/>
              <a:rect l="l" t="t" r="r" b="b"/>
              <a:pathLst>
                <a:path w="2501" h="2752" extrusionOk="0">
                  <a:moveTo>
                    <a:pt x="1177" y="0"/>
                  </a:moveTo>
                  <a:cubicBezTo>
                    <a:pt x="916" y="0"/>
                    <a:pt x="665" y="98"/>
                    <a:pt x="453" y="275"/>
                  </a:cubicBezTo>
                  <a:cubicBezTo>
                    <a:pt x="167" y="513"/>
                    <a:pt x="0" y="822"/>
                    <a:pt x="0" y="1203"/>
                  </a:cubicBezTo>
                  <a:cubicBezTo>
                    <a:pt x="0" y="1275"/>
                    <a:pt x="96" y="1370"/>
                    <a:pt x="167" y="1370"/>
                  </a:cubicBezTo>
                  <a:cubicBezTo>
                    <a:pt x="262" y="1370"/>
                    <a:pt x="357" y="1275"/>
                    <a:pt x="357" y="1203"/>
                  </a:cubicBezTo>
                  <a:cubicBezTo>
                    <a:pt x="357" y="918"/>
                    <a:pt x="477" y="680"/>
                    <a:pt x="691" y="537"/>
                  </a:cubicBezTo>
                  <a:cubicBezTo>
                    <a:pt x="837" y="427"/>
                    <a:pt x="1039" y="346"/>
                    <a:pt x="1232" y="346"/>
                  </a:cubicBezTo>
                  <a:cubicBezTo>
                    <a:pt x="1291" y="346"/>
                    <a:pt x="1350" y="353"/>
                    <a:pt x="1405" y="370"/>
                  </a:cubicBezTo>
                  <a:cubicBezTo>
                    <a:pt x="1715" y="418"/>
                    <a:pt x="1953" y="680"/>
                    <a:pt x="2048" y="1013"/>
                  </a:cubicBezTo>
                  <a:cubicBezTo>
                    <a:pt x="2144" y="1465"/>
                    <a:pt x="1905" y="1870"/>
                    <a:pt x="1453" y="2013"/>
                  </a:cubicBezTo>
                  <a:cubicBezTo>
                    <a:pt x="1215" y="2085"/>
                    <a:pt x="1048" y="2323"/>
                    <a:pt x="1048" y="2561"/>
                  </a:cubicBezTo>
                  <a:cubicBezTo>
                    <a:pt x="1048" y="2656"/>
                    <a:pt x="1120" y="2751"/>
                    <a:pt x="1215" y="2751"/>
                  </a:cubicBezTo>
                  <a:cubicBezTo>
                    <a:pt x="1310" y="2751"/>
                    <a:pt x="1405" y="2656"/>
                    <a:pt x="1405" y="2561"/>
                  </a:cubicBezTo>
                  <a:cubicBezTo>
                    <a:pt x="1405" y="2466"/>
                    <a:pt x="1453" y="2370"/>
                    <a:pt x="1548" y="2347"/>
                  </a:cubicBezTo>
                  <a:cubicBezTo>
                    <a:pt x="2144" y="2180"/>
                    <a:pt x="2501" y="1585"/>
                    <a:pt x="2382" y="965"/>
                  </a:cubicBezTo>
                  <a:cubicBezTo>
                    <a:pt x="2286" y="513"/>
                    <a:pt x="1905" y="132"/>
                    <a:pt x="1453" y="37"/>
                  </a:cubicBezTo>
                  <a:cubicBezTo>
                    <a:pt x="1361" y="12"/>
                    <a:pt x="1268" y="0"/>
                    <a:pt x="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1"/>
            <p:cNvSpPr/>
            <p:nvPr/>
          </p:nvSpPr>
          <p:spPr>
            <a:xfrm>
              <a:off x="3659123" y="2656611"/>
              <a:ext cx="11980" cy="1198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67" y="0"/>
                  </a:moveTo>
                  <a:cubicBezTo>
                    <a:pt x="72" y="0"/>
                    <a:pt x="0" y="95"/>
                    <a:pt x="0" y="191"/>
                  </a:cubicBezTo>
                  <a:cubicBezTo>
                    <a:pt x="0" y="262"/>
                    <a:pt x="72" y="357"/>
                    <a:pt x="167" y="357"/>
                  </a:cubicBezTo>
                  <a:cubicBezTo>
                    <a:pt x="262" y="357"/>
                    <a:pt x="357" y="262"/>
                    <a:pt x="357" y="191"/>
                  </a:cubicBezTo>
                  <a:cubicBezTo>
                    <a:pt x="357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8" name="Google Shape;2848;p41"/>
          <p:cNvGrpSpPr/>
          <p:nvPr/>
        </p:nvGrpSpPr>
        <p:grpSpPr>
          <a:xfrm>
            <a:off x="3318865" y="2457898"/>
            <a:ext cx="549892" cy="434412"/>
            <a:chOff x="2054063" y="2966593"/>
            <a:chExt cx="398501" cy="314837"/>
          </a:xfrm>
        </p:grpSpPr>
        <p:sp>
          <p:nvSpPr>
            <p:cNvPr id="2849" name="Google Shape;2849;p41"/>
            <p:cNvSpPr/>
            <p:nvPr/>
          </p:nvSpPr>
          <p:spPr>
            <a:xfrm>
              <a:off x="2097902" y="3214465"/>
              <a:ext cx="310856" cy="11980"/>
            </a:xfrm>
            <a:custGeom>
              <a:avLst/>
              <a:gdLst/>
              <a:ahLst/>
              <a:cxnLst/>
              <a:rect l="l" t="t" r="r" b="b"/>
              <a:pathLst>
                <a:path w="9289" h="358" extrusionOk="0">
                  <a:moveTo>
                    <a:pt x="167" y="0"/>
                  </a:moveTo>
                  <a:cubicBezTo>
                    <a:pt x="72" y="0"/>
                    <a:pt x="1" y="95"/>
                    <a:pt x="1" y="191"/>
                  </a:cubicBezTo>
                  <a:cubicBezTo>
                    <a:pt x="1" y="262"/>
                    <a:pt x="96" y="357"/>
                    <a:pt x="167" y="357"/>
                  </a:cubicBezTo>
                  <a:lnTo>
                    <a:pt x="9098" y="357"/>
                  </a:lnTo>
                  <a:cubicBezTo>
                    <a:pt x="9193" y="357"/>
                    <a:pt x="9288" y="262"/>
                    <a:pt x="9288" y="191"/>
                  </a:cubicBezTo>
                  <a:cubicBezTo>
                    <a:pt x="9288" y="95"/>
                    <a:pt x="9217" y="0"/>
                    <a:pt x="90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1"/>
            <p:cNvSpPr/>
            <p:nvPr/>
          </p:nvSpPr>
          <p:spPr>
            <a:xfrm>
              <a:off x="2054063" y="3108450"/>
              <a:ext cx="398501" cy="172981"/>
            </a:xfrm>
            <a:custGeom>
              <a:avLst/>
              <a:gdLst/>
              <a:ahLst/>
              <a:cxnLst/>
              <a:rect l="l" t="t" r="r" b="b"/>
              <a:pathLst>
                <a:path w="11908" h="5169" extrusionOk="0">
                  <a:moveTo>
                    <a:pt x="11527" y="4311"/>
                  </a:moveTo>
                  <a:lnTo>
                    <a:pt x="11527" y="4669"/>
                  </a:lnTo>
                  <a:lnTo>
                    <a:pt x="11551" y="4669"/>
                  </a:lnTo>
                  <a:cubicBezTo>
                    <a:pt x="11551" y="4788"/>
                    <a:pt x="11456" y="4859"/>
                    <a:pt x="11336" y="4859"/>
                  </a:cubicBezTo>
                  <a:lnTo>
                    <a:pt x="572" y="4859"/>
                  </a:lnTo>
                  <a:cubicBezTo>
                    <a:pt x="453" y="4859"/>
                    <a:pt x="358" y="4788"/>
                    <a:pt x="358" y="4669"/>
                  </a:cubicBezTo>
                  <a:lnTo>
                    <a:pt x="358" y="4311"/>
                  </a:lnTo>
                  <a:lnTo>
                    <a:pt x="5216" y="4311"/>
                  </a:lnTo>
                  <a:cubicBezTo>
                    <a:pt x="5216" y="4383"/>
                    <a:pt x="5288" y="4478"/>
                    <a:pt x="5383" y="4478"/>
                  </a:cubicBezTo>
                  <a:lnTo>
                    <a:pt x="6478" y="4478"/>
                  </a:lnTo>
                  <a:cubicBezTo>
                    <a:pt x="6574" y="4478"/>
                    <a:pt x="6669" y="4383"/>
                    <a:pt x="6669" y="4311"/>
                  </a:cubicBezTo>
                  <a:close/>
                  <a:moveTo>
                    <a:pt x="739" y="1"/>
                  </a:moveTo>
                  <a:cubicBezTo>
                    <a:pt x="644" y="1"/>
                    <a:pt x="572" y="96"/>
                    <a:pt x="572" y="191"/>
                  </a:cubicBezTo>
                  <a:lnTo>
                    <a:pt x="572" y="3906"/>
                  </a:lnTo>
                  <a:lnTo>
                    <a:pt x="358" y="3906"/>
                  </a:lnTo>
                  <a:cubicBezTo>
                    <a:pt x="144" y="3906"/>
                    <a:pt x="1" y="4073"/>
                    <a:pt x="1" y="4264"/>
                  </a:cubicBezTo>
                  <a:lnTo>
                    <a:pt x="1" y="4621"/>
                  </a:lnTo>
                  <a:cubicBezTo>
                    <a:pt x="1" y="4931"/>
                    <a:pt x="239" y="5169"/>
                    <a:pt x="525" y="5169"/>
                  </a:cubicBezTo>
                  <a:lnTo>
                    <a:pt x="11313" y="5169"/>
                  </a:lnTo>
                  <a:cubicBezTo>
                    <a:pt x="11598" y="5169"/>
                    <a:pt x="11837" y="4931"/>
                    <a:pt x="11837" y="4621"/>
                  </a:cubicBezTo>
                  <a:lnTo>
                    <a:pt x="11837" y="4264"/>
                  </a:lnTo>
                  <a:cubicBezTo>
                    <a:pt x="11908" y="4073"/>
                    <a:pt x="11741" y="3906"/>
                    <a:pt x="11551" y="3906"/>
                  </a:cubicBezTo>
                  <a:lnTo>
                    <a:pt x="11336" y="3906"/>
                  </a:lnTo>
                  <a:lnTo>
                    <a:pt x="11336" y="191"/>
                  </a:lnTo>
                  <a:cubicBezTo>
                    <a:pt x="11336" y="96"/>
                    <a:pt x="11241" y="1"/>
                    <a:pt x="11146" y="1"/>
                  </a:cubicBezTo>
                  <a:cubicBezTo>
                    <a:pt x="11074" y="1"/>
                    <a:pt x="10979" y="96"/>
                    <a:pt x="10979" y="191"/>
                  </a:cubicBezTo>
                  <a:lnTo>
                    <a:pt x="10979" y="3906"/>
                  </a:lnTo>
                  <a:lnTo>
                    <a:pt x="930" y="3906"/>
                  </a:lnTo>
                  <a:lnTo>
                    <a:pt x="930" y="191"/>
                  </a:lnTo>
                  <a:cubicBezTo>
                    <a:pt x="930" y="96"/>
                    <a:pt x="834" y="1"/>
                    <a:pt x="7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1"/>
            <p:cNvSpPr/>
            <p:nvPr/>
          </p:nvSpPr>
          <p:spPr>
            <a:xfrm>
              <a:off x="2055670" y="2966593"/>
              <a:ext cx="396895" cy="133124"/>
            </a:xfrm>
            <a:custGeom>
              <a:avLst/>
              <a:gdLst/>
              <a:ahLst/>
              <a:cxnLst/>
              <a:rect l="l" t="t" r="r" b="b"/>
              <a:pathLst>
                <a:path w="11860" h="3978" extrusionOk="0">
                  <a:moveTo>
                    <a:pt x="10503" y="334"/>
                  </a:moveTo>
                  <a:cubicBezTo>
                    <a:pt x="10598" y="334"/>
                    <a:pt x="10669" y="382"/>
                    <a:pt x="10693" y="453"/>
                  </a:cubicBezTo>
                  <a:lnTo>
                    <a:pt x="11431" y="2192"/>
                  </a:lnTo>
                  <a:lnTo>
                    <a:pt x="429" y="2192"/>
                  </a:lnTo>
                  <a:lnTo>
                    <a:pt x="1167" y="453"/>
                  </a:lnTo>
                  <a:cubicBezTo>
                    <a:pt x="1191" y="382"/>
                    <a:pt x="1263" y="334"/>
                    <a:pt x="1358" y="334"/>
                  </a:cubicBezTo>
                  <a:close/>
                  <a:moveTo>
                    <a:pt x="2834" y="2525"/>
                  </a:moveTo>
                  <a:cubicBezTo>
                    <a:pt x="2787" y="3144"/>
                    <a:pt x="2239" y="3621"/>
                    <a:pt x="1596" y="3621"/>
                  </a:cubicBezTo>
                  <a:cubicBezTo>
                    <a:pt x="953" y="3621"/>
                    <a:pt x="429" y="3144"/>
                    <a:pt x="334" y="2525"/>
                  </a:cubicBezTo>
                  <a:close/>
                  <a:moveTo>
                    <a:pt x="5716" y="2525"/>
                  </a:moveTo>
                  <a:cubicBezTo>
                    <a:pt x="5644" y="3144"/>
                    <a:pt x="5120" y="3621"/>
                    <a:pt x="4477" y="3621"/>
                  </a:cubicBezTo>
                  <a:cubicBezTo>
                    <a:pt x="3858" y="3621"/>
                    <a:pt x="3311" y="3144"/>
                    <a:pt x="3215" y="2525"/>
                  </a:cubicBezTo>
                  <a:close/>
                  <a:moveTo>
                    <a:pt x="8621" y="2525"/>
                  </a:moveTo>
                  <a:cubicBezTo>
                    <a:pt x="8526" y="3144"/>
                    <a:pt x="7978" y="3621"/>
                    <a:pt x="7359" y="3621"/>
                  </a:cubicBezTo>
                  <a:cubicBezTo>
                    <a:pt x="6740" y="3621"/>
                    <a:pt x="6192" y="3144"/>
                    <a:pt x="6121" y="2525"/>
                  </a:cubicBezTo>
                  <a:close/>
                  <a:moveTo>
                    <a:pt x="11503" y="2525"/>
                  </a:moveTo>
                  <a:cubicBezTo>
                    <a:pt x="11408" y="3144"/>
                    <a:pt x="10884" y="3621"/>
                    <a:pt x="10241" y="3621"/>
                  </a:cubicBezTo>
                  <a:cubicBezTo>
                    <a:pt x="9621" y="3621"/>
                    <a:pt x="9098" y="3144"/>
                    <a:pt x="9002" y="2525"/>
                  </a:cubicBezTo>
                  <a:close/>
                  <a:moveTo>
                    <a:pt x="1334" y="1"/>
                  </a:moveTo>
                  <a:cubicBezTo>
                    <a:pt x="1143" y="1"/>
                    <a:pt x="929" y="120"/>
                    <a:pt x="834" y="334"/>
                  </a:cubicBezTo>
                  <a:lnTo>
                    <a:pt x="0" y="2311"/>
                  </a:lnTo>
                  <a:lnTo>
                    <a:pt x="0" y="2382"/>
                  </a:lnTo>
                  <a:cubicBezTo>
                    <a:pt x="0" y="3264"/>
                    <a:pt x="715" y="3978"/>
                    <a:pt x="1620" y="3978"/>
                  </a:cubicBezTo>
                  <a:cubicBezTo>
                    <a:pt x="2239" y="3978"/>
                    <a:pt x="2763" y="3621"/>
                    <a:pt x="3049" y="3097"/>
                  </a:cubicBezTo>
                  <a:cubicBezTo>
                    <a:pt x="3311" y="3621"/>
                    <a:pt x="3835" y="3978"/>
                    <a:pt x="4477" y="3978"/>
                  </a:cubicBezTo>
                  <a:cubicBezTo>
                    <a:pt x="5097" y="3978"/>
                    <a:pt x="5644" y="3621"/>
                    <a:pt x="5906" y="3097"/>
                  </a:cubicBezTo>
                  <a:cubicBezTo>
                    <a:pt x="6168" y="3621"/>
                    <a:pt x="6716" y="3978"/>
                    <a:pt x="7335" y="3978"/>
                  </a:cubicBezTo>
                  <a:cubicBezTo>
                    <a:pt x="7954" y="3978"/>
                    <a:pt x="8502" y="3621"/>
                    <a:pt x="8764" y="3097"/>
                  </a:cubicBezTo>
                  <a:cubicBezTo>
                    <a:pt x="9026" y="3621"/>
                    <a:pt x="9574" y="3978"/>
                    <a:pt x="10193" y="3978"/>
                  </a:cubicBezTo>
                  <a:cubicBezTo>
                    <a:pt x="11074" y="3978"/>
                    <a:pt x="11789" y="3264"/>
                    <a:pt x="11789" y="2382"/>
                  </a:cubicBezTo>
                  <a:cubicBezTo>
                    <a:pt x="11860" y="2359"/>
                    <a:pt x="11860" y="2311"/>
                    <a:pt x="11860" y="2311"/>
                  </a:cubicBezTo>
                  <a:lnTo>
                    <a:pt x="11026" y="334"/>
                  </a:lnTo>
                  <a:cubicBezTo>
                    <a:pt x="10931" y="120"/>
                    <a:pt x="10717" y="1"/>
                    <a:pt x="105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1"/>
            <p:cNvSpPr/>
            <p:nvPr/>
          </p:nvSpPr>
          <p:spPr>
            <a:xfrm>
              <a:off x="2161652" y="3102359"/>
              <a:ext cx="63550" cy="96982"/>
            </a:xfrm>
            <a:custGeom>
              <a:avLst/>
              <a:gdLst/>
              <a:ahLst/>
              <a:cxnLst/>
              <a:rect l="l" t="t" r="r" b="b"/>
              <a:pathLst>
                <a:path w="1899" h="2898" extrusionOk="0">
                  <a:moveTo>
                    <a:pt x="334" y="540"/>
                  </a:moveTo>
                  <a:lnTo>
                    <a:pt x="1287" y="1350"/>
                  </a:lnTo>
                  <a:lnTo>
                    <a:pt x="763" y="1374"/>
                  </a:lnTo>
                  <a:cubicBezTo>
                    <a:pt x="739" y="1374"/>
                    <a:pt x="691" y="1421"/>
                    <a:pt x="644" y="1445"/>
                  </a:cubicBezTo>
                  <a:lnTo>
                    <a:pt x="334" y="1802"/>
                  </a:lnTo>
                  <a:lnTo>
                    <a:pt x="334" y="540"/>
                  </a:lnTo>
                  <a:close/>
                  <a:moveTo>
                    <a:pt x="164" y="1"/>
                  </a:moveTo>
                  <a:cubicBezTo>
                    <a:pt x="140" y="1"/>
                    <a:pt x="116" y="6"/>
                    <a:pt x="96" y="16"/>
                  </a:cubicBezTo>
                  <a:cubicBezTo>
                    <a:pt x="25" y="40"/>
                    <a:pt x="1" y="111"/>
                    <a:pt x="1" y="159"/>
                  </a:cubicBezTo>
                  <a:lnTo>
                    <a:pt x="1" y="2207"/>
                  </a:lnTo>
                  <a:cubicBezTo>
                    <a:pt x="1" y="2279"/>
                    <a:pt x="25" y="2374"/>
                    <a:pt x="120" y="2374"/>
                  </a:cubicBezTo>
                  <a:lnTo>
                    <a:pt x="167" y="2374"/>
                  </a:lnTo>
                  <a:cubicBezTo>
                    <a:pt x="239" y="2374"/>
                    <a:pt x="263" y="2326"/>
                    <a:pt x="286" y="2302"/>
                  </a:cubicBezTo>
                  <a:lnTo>
                    <a:pt x="739" y="1826"/>
                  </a:lnTo>
                  <a:lnTo>
                    <a:pt x="1191" y="2803"/>
                  </a:lnTo>
                  <a:cubicBezTo>
                    <a:pt x="1215" y="2874"/>
                    <a:pt x="1287" y="2898"/>
                    <a:pt x="1334" y="2898"/>
                  </a:cubicBezTo>
                  <a:cubicBezTo>
                    <a:pt x="1358" y="2898"/>
                    <a:pt x="1406" y="2898"/>
                    <a:pt x="1406" y="2874"/>
                  </a:cubicBezTo>
                  <a:cubicBezTo>
                    <a:pt x="1477" y="2850"/>
                    <a:pt x="1525" y="2731"/>
                    <a:pt x="1477" y="2636"/>
                  </a:cubicBezTo>
                  <a:lnTo>
                    <a:pt x="1049" y="1659"/>
                  </a:lnTo>
                  <a:lnTo>
                    <a:pt x="1692" y="1612"/>
                  </a:lnTo>
                  <a:cubicBezTo>
                    <a:pt x="1763" y="1612"/>
                    <a:pt x="1811" y="1564"/>
                    <a:pt x="1834" y="1493"/>
                  </a:cubicBezTo>
                  <a:cubicBezTo>
                    <a:pt x="1844" y="1496"/>
                    <a:pt x="1852" y="1497"/>
                    <a:pt x="1858" y="1497"/>
                  </a:cubicBezTo>
                  <a:cubicBezTo>
                    <a:pt x="1899" y="1497"/>
                    <a:pt x="1872" y="1436"/>
                    <a:pt x="1811" y="1374"/>
                  </a:cubicBezTo>
                  <a:lnTo>
                    <a:pt x="263" y="40"/>
                  </a:lnTo>
                  <a:cubicBezTo>
                    <a:pt x="235" y="12"/>
                    <a:pt x="199" y="1"/>
                    <a:pt x="1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3" name="Google Shape;2853;p41"/>
          <p:cNvSpPr txBox="1">
            <a:spLocks noGrp="1"/>
          </p:cNvSpPr>
          <p:nvPr>
            <p:ph type="subTitle" idx="4294967295"/>
          </p:nvPr>
        </p:nvSpPr>
        <p:spPr>
          <a:xfrm>
            <a:off x="6082030" y="3970020"/>
            <a:ext cx="2332990" cy="630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r>
              <a:rPr lang="en-US" altLang="zh-CN" sz="1800" b="1" dirty="0"/>
              <a:t>Unified Product Page (UPP) for review consolidation</a:t>
            </a:r>
          </a:p>
        </p:txBody>
      </p:sp>
      <p:sp>
        <p:nvSpPr>
          <p:cNvPr id="2854" name="Google Shape;2854;p41"/>
          <p:cNvSpPr/>
          <p:nvPr/>
        </p:nvSpPr>
        <p:spPr>
          <a:xfrm rot="10800000" flipH="1">
            <a:off x="6679907" y="2679550"/>
            <a:ext cx="11499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41"/>
          <p:cNvSpPr txBox="1">
            <a:spLocks noGrp="1"/>
          </p:cNvSpPr>
          <p:nvPr>
            <p:ph type="subTitle" idx="4294967295"/>
          </p:nvPr>
        </p:nvSpPr>
        <p:spPr>
          <a:xfrm>
            <a:off x="6595110" y="2809240"/>
            <a:ext cx="2420620" cy="630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90204"/>
              <a:buNone/>
            </a:pPr>
            <a:r>
              <a:rPr lang="en-US" altLang="zh-CN" sz="1800" b="1" dirty="0"/>
              <a:t>Multilingual brand ontology expansion</a:t>
            </a:r>
          </a:p>
        </p:txBody>
      </p:sp>
      <p:sp>
        <p:nvSpPr>
          <p:cNvPr id="2857" name="Google Shape;2857;p41"/>
          <p:cNvSpPr/>
          <p:nvPr/>
        </p:nvSpPr>
        <p:spPr>
          <a:xfrm rot="10800000" flipH="1">
            <a:off x="6337072" y="1415675"/>
            <a:ext cx="7701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41"/>
          <p:cNvSpPr txBox="1">
            <a:spLocks noGrp="1"/>
          </p:cNvSpPr>
          <p:nvPr>
            <p:ph type="subTitle" idx="4294967295"/>
          </p:nvPr>
        </p:nvSpPr>
        <p:spPr>
          <a:xfrm>
            <a:off x="6216650" y="1547495"/>
            <a:ext cx="2040255" cy="630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altLang="zh-CN" sz="1800" b="1" dirty="0"/>
              <a:t>Real-time duplicate detection at upload</a:t>
            </a:r>
          </a:p>
        </p:txBody>
      </p:sp>
      <p:grpSp>
        <p:nvGrpSpPr>
          <p:cNvPr id="2860" name="Google Shape;2860;p41"/>
          <p:cNvGrpSpPr/>
          <p:nvPr/>
        </p:nvGrpSpPr>
        <p:grpSpPr>
          <a:xfrm flipH="1">
            <a:off x="-2285782" y="-2728990"/>
            <a:ext cx="4017967" cy="3644766"/>
            <a:chOff x="3166062" y="1034326"/>
            <a:chExt cx="6010422" cy="5452155"/>
          </a:xfrm>
        </p:grpSpPr>
        <p:sp>
          <p:nvSpPr>
            <p:cNvPr id="2861" name="Google Shape;2861;p41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1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3" name="Google Shape;2863;p41"/>
          <p:cNvGrpSpPr/>
          <p:nvPr/>
        </p:nvGrpSpPr>
        <p:grpSpPr>
          <a:xfrm>
            <a:off x="6938397" y="2973664"/>
            <a:ext cx="3863499" cy="3798516"/>
            <a:chOff x="3133537" y="-308699"/>
            <a:chExt cx="6010422" cy="5452155"/>
          </a:xfrm>
        </p:grpSpPr>
        <p:sp>
          <p:nvSpPr>
            <p:cNvPr id="2864" name="Google Shape;2864;p41"/>
            <p:cNvSpPr/>
            <p:nvPr/>
          </p:nvSpPr>
          <p:spPr>
            <a:xfrm>
              <a:off x="3201565" y="-185790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1"/>
            <p:cNvSpPr/>
            <p:nvPr/>
          </p:nvSpPr>
          <p:spPr>
            <a:xfrm>
              <a:off x="3133537" y="-308699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66" name="Google Shape;2866;p41"/>
          <p:cNvCxnSpPr>
            <a:endCxn id="2817" idx="3"/>
          </p:cNvCxnSpPr>
          <p:nvPr/>
        </p:nvCxnSpPr>
        <p:spPr>
          <a:xfrm rot="10800000">
            <a:off x="5797958" y="3850394"/>
            <a:ext cx="209400" cy="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867" name="Google Shape;2867;p41"/>
          <p:cNvGrpSpPr/>
          <p:nvPr/>
        </p:nvGrpSpPr>
        <p:grpSpPr>
          <a:xfrm>
            <a:off x="1408616" y="901923"/>
            <a:ext cx="593164" cy="1161172"/>
            <a:chOff x="4921825" y="870250"/>
            <a:chExt cx="407925" cy="798550"/>
          </a:xfrm>
        </p:grpSpPr>
        <p:sp>
          <p:nvSpPr>
            <p:cNvPr id="2868" name="Google Shape;2868;p41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1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1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1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1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1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1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1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1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1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1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1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1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1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1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1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1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1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1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1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1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1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1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1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1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1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1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1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1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1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42"/>
          <p:cNvSpPr/>
          <p:nvPr/>
        </p:nvSpPr>
        <p:spPr>
          <a:xfrm rot="10800000" flipH="1">
            <a:off x="3636010" y="2519045"/>
            <a:ext cx="3514725" cy="361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5" name="Google Shape;2905;p42"/>
          <p:cNvGrpSpPr/>
          <p:nvPr/>
        </p:nvGrpSpPr>
        <p:grpSpPr>
          <a:xfrm>
            <a:off x="4142066" y="3243098"/>
            <a:ext cx="593164" cy="1161172"/>
            <a:chOff x="4921825" y="870250"/>
            <a:chExt cx="407925" cy="798550"/>
          </a:xfrm>
        </p:grpSpPr>
        <p:sp>
          <p:nvSpPr>
            <p:cNvPr id="2906" name="Google Shape;2906;p42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2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2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2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2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2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2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2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2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2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2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2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2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2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2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2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2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2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2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2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2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2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2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2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2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2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2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2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2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2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36" name="Google Shape;2936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5100" y="534988"/>
            <a:ext cx="203835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636010" y="1871345"/>
            <a:ext cx="4572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6000">
                <a:solidFill>
                  <a:schemeClr val="tx1"/>
                </a:solidFill>
                <a:sym typeface="+mn-ea"/>
              </a:rPr>
              <a:t>THANKS</a:t>
            </a:r>
            <a:endParaRPr lang="en-GB" altLang="en-US" sz="6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33"/>
          <p:cNvSpPr/>
          <p:nvPr/>
        </p:nvSpPr>
        <p:spPr>
          <a:xfrm>
            <a:off x="715100" y="1720650"/>
            <a:ext cx="29379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33"/>
          <p:cNvSpPr txBox="1">
            <a:spLocks noGrp="1"/>
          </p:cNvSpPr>
          <p:nvPr>
            <p:ph type="title"/>
          </p:nvPr>
        </p:nvSpPr>
        <p:spPr>
          <a:xfrm>
            <a:off x="323850" y="339725"/>
            <a:ext cx="6499225" cy="5105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en-GB" sz="2000">
                <a:latin typeface="Arial Regular" panose="020B0604020202090204" charset="0"/>
                <a:cs typeface="Arial Regular" panose="020B0604020202090204" charset="0"/>
              </a:rPr>
              <a:t>Project Goal</a:t>
            </a:r>
          </a:p>
        </p:txBody>
      </p:sp>
      <p:sp>
        <p:nvSpPr>
          <p:cNvPr id="2314" name="Google Shape;2314;p33"/>
          <p:cNvSpPr txBox="1">
            <a:spLocks noGrp="1"/>
          </p:cNvSpPr>
          <p:nvPr>
            <p:ph type="body" idx="1"/>
          </p:nvPr>
        </p:nvSpPr>
        <p:spPr>
          <a:xfrm>
            <a:off x="467995" y="850265"/>
            <a:ext cx="7910830" cy="1062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1600"/>
              <a:t>Build a multi-modal duplicate detection model using: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1600"/>
              <a:t>Product titles, images, and structured attributes (price, brand, category).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44584F"/>
              </a:buClr>
              <a:buSzPts val="1100"/>
              <a:buFont typeface="Wingdings" panose="05000000000000000000" charset="0"/>
              <a:buChar char=""/>
            </a:pPr>
            <a:r>
              <a:rPr lang="en-US" altLang="zh-CN" sz="1600"/>
              <a:t>Automatically identify and group duplicate listings into unified product clusters.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850" y="2067560"/>
            <a:ext cx="3551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Business Value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7205" y="2700020"/>
            <a:ext cx="77470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Cleaner search experience with fewer repeated items.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Consolidated reviews </a:t>
            </a:r>
            <a:r>
              <a:rPr lang="en-US" altLang="en-US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→</a:t>
            </a: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stronger trust and higher conversions.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Fairer exposure for sellers by reducing duplicate spam.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Supports platform growth through improved user experience and navigation.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4"/>
          <p:cNvSpPr/>
          <p:nvPr/>
        </p:nvSpPr>
        <p:spPr>
          <a:xfrm>
            <a:off x="715100" y="2958800"/>
            <a:ext cx="4389600" cy="60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34"/>
          <p:cNvSpPr txBox="1">
            <a:spLocks noGrp="1"/>
          </p:cNvSpPr>
          <p:nvPr>
            <p:ph type="title"/>
          </p:nvPr>
        </p:nvSpPr>
        <p:spPr>
          <a:xfrm>
            <a:off x="395605" y="1306830"/>
            <a:ext cx="6453505" cy="2529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altLang="en-GB" sz="6000"/>
              <a:t>02 </a:t>
            </a:r>
            <a:br>
              <a:rPr lang="en-US" altLang="en-GB" sz="6000"/>
            </a:br>
            <a:r>
              <a:rPr lang="en-US" altLang="en-GB" sz="6000"/>
              <a:t>Data Preprocessing</a:t>
            </a:r>
          </a:p>
        </p:txBody>
      </p:sp>
      <p:pic>
        <p:nvPicPr>
          <p:cNvPr id="2323" name="Google Shape;2323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586825" y="1080675"/>
            <a:ext cx="2147700" cy="324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4" name="Google Shape;2324;p34"/>
          <p:cNvGrpSpPr/>
          <p:nvPr/>
        </p:nvGrpSpPr>
        <p:grpSpPr>
          <a:xfrm>
            <a:off x="343817" y="128279"/>
            <a:ext cx="579743" cy="1134819"/>
            <a:chOff x="4921825" y="870250"/>
            <a:chExt cx="407925" cy="798550"/>
          </a:xfrm>
        </p:grpSpPr>
        <p:sp>
          <p:nvSpPr>
            <p:cNvPr id="2325" name="Google Shape;2325;p34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5" name="Google Shape;2355;p34"/>
          <p:cNvGrpSpPr/>
          <p:nvPr/>
        </p:nvGrpSpPr>
        <p:grpSpPr>
          <a:xfrm>
            <a:off x="4667342" y="3792129"/>
            <a:ext cx="579743" cy="1134819"/>
            <a:chOff x="4921825" y="870250"/>
            <a:chExt cx="407925" cy="798550"/>
          </a:xfrm>
        </p:grpSpPr>
        <p:sp>
          <p:nvSpPr>
            <p:cNvPr id="2356" name="Google Shape;2356;p34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图片 3" descr="5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755" y="1586230"/>
            <a:ext cx="4353560" cy="34569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5605" y="195580"/>
            <a:ext cx="831659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SzPts val="1100"/>
            </a:pPr>
            <a:r>
              <a:rPr lang="en-US" altLang="en-GB" sz="2000">
                <a:solidFill>
                  <a:schemeClr val="dk1"/>
                </a:solidFill>
                <a:latin typeface="Arial Regular" panose="020B0604020202090204" charset="0"/>
                <a:ea typeface="Questrial"/>
                <a:cs typeface="Arial Regular" panose="020B0604020202090204" charset="0"/>
              </a:rPr>
              <a:t>Dataset</a:t>
            </a:r>
            <a:endParaRPr lang="en-US" altLang="zh-CN"/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Official Shopee Product Matching (Kaggle)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Product listings for duplicate-detection in e-commerce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Used to train and evaluate multi-modal similarity models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GB" sz="2000">
                <a:solidFill>
                  <a:schemeClr val="dk1"/>
                </a:solidFill>
                <a:latin typeface="Arial Regular" panose="020B0604020202090204" charset="0"/>
                <a:ea typeface="Questrial"/>
                <a:cs typeface="Arial Regular" panose="020B0604020202090204" charset="0"/>
              </a:rPr>
              <a:t>Key Fields</a:t>
            </a:r>
          </a:p>
          <a:p>
            <a:endParaRPr lang="en-US" altLang="zh-CN"/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posting_id — unique listing ID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image — product image file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title — seller-provided title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label_group — ground-truth duplicate group ID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6415" y="255270"/>
            <a:ext cx="8218805" cy="421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</a:rPr>
              <a:t>Text Cleaning (title_cleaned)</a:t>
            </a:r>
          </a:p>
          <a:p>
            <a:endParaRPr lang="en-US" altLang="zh-CN"/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Convert to lowercase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Remove punctuation, emojis, HTML tags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Remove repeated spaces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Filter invalid or empty titles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Output: title_cleaned</a:t>
            </a:r>
          </a:p>
          <a:p>
            <a:endParaRPr lang="en-US" altLang="zh-CN"/>
          </a:p>
          <a:p>
            <a:r>
              <a:rPr lang="en-US" altLang="zh-CN" b="1">
                <a:latin typeface="Arial Bold" panose="020B0604020202090204" charset="0"/>
                <a:cs typeface="Arial Bold" panose="020B0604020202090204" charset="0"/>
              </a:rPr>
              <a:t>Text Normalization (title_norm)</a:t>
            </a:r>
          </a:p>
          <a:p>
            <a:endParaRPr lang="en-US" altLang="zh-CN"/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Stopword removal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Stemming / lemmatization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Normalize number–unit formats (e.g., 128 GB → 128gb)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Output: title_norm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Used for TF-IDF, cosine similarity, and text embedding models.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280" y="394335"/>
            <a:ext cx="3124200" cy="4187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37"/>
          <p:cNvSpPr txBox="1"/>
          <p:nvPr/>
        </p:nvSpPr>
        <p:spPr>
          <a:xfrm>
            <a:off x="713225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sp>
        <p:nvSpPr>
          <p:cNvPr id="2489" name="Google Shape;2489;p37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endParaRPr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  <a:sym typeface="Abel" panose="02000506030000020004"/>
            </a:endParaRPr>
          </a:p>
        </p:txBody>
      </p:sp>
      <p:grpSp>
        <p:nvGrpSpPr>
          <p:cNvPr id="2492" name="Google Shape;2492;p3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493" name="Google Shape;2493;p37"/>
            <p:cNvSpPr/>
            <p:nvPr/>
          </p:nvSpPr>
          <p:spPr>
            <a:xfrm>
              <a:off x="4921825" y="10926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5018325" y="1037425"/>
              <a:ext cx="21950" cy="26725"/>
            </a:xfrm>
            <a:custGeom>
              <a:avLst/>
              <a:gdLst/>
              <a:ahLst/>
              <a:cxnLst/>
              <a:rect l="l" t="t" r="r" b="b"/>
              <a:pathLst>
                <a:path w="878" h="1069" extrusionOk="0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5114800" y="981775"/>
              <a:ext cx="21325" cy="26900"/>
            </a:xfrm>
            <a:custGeom>
              <a:avLst/>
              <a:gdLst/>
              <a:ahLst/>
              <a:cxnLst/>
              <a:rect l="l" t="t" r="r" b="b"/>
              <a:pathLst>
                <a:path w="853" h="1076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5210050" y="9260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5306525" y="8702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4921825" y="12034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4922450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4922450" y="14247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4923700" y="1535550"/>
              <a:ext cx="21325" cy="26725"/>
            </a:xfrm>
            <a:custGeom>
              <a:avLst/>
              <a:gdLst/>
              <a:ahLst/>
              <a:cxnLst/>
              <a:rect l="l" t="t" r="r" b="b"/>
              <a:pathLst>
                <a:path w="853" h="1069" extrusionOk="0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501832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5114800" y="10920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5210675" y="10362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5307150" y="981775"/>
              <a:ext cx="21975" cy="26900"/>
            </a:xfrm>
            <a:custGeom>
              <a:avLst/>
              <a:gdLst/>
              <a:ahLst/>
              <a:cxnLst/>
              <a:rect l="l" t="t" r="r" b="b"/>
              <a:pathLst>
                <a:path w="879" h="1076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5018950" y="12581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5018950" y="1369225"/>
              <a:ext cx="21950" cy="27000"/>
            </a:xfrm>
            <a:custGeom>
              <a:avLst/>
              <a:gdLst/>
              <a:ahLst/>
              <a:cxnLst/>
              <a:rect l="l" t="t" r="r" b="b"/>
              <a:pathLst>
                <a:path w="878" h="1080" extrusionOk="0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5018950" y="147990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5114800" y="1203450"/>
              <a:ext cx="21325" cy="26750"/>
            </a:xfrm>
            <a:custGeom>
              <a:avLst/>
              <a:gdLst/>
              <a:ahLst/>
              <a:cxnLst/>
              <a:rect l="l" t="t" r="r" b="b"/>
              <a:pathLst>
                <a:path w="853" h="1070" extrusionOk="0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5210675" y="11478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5307150" y="1092050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5115425" y="1313850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5115425" y="142412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5211300" y="1258100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5307150" y="1202325"/>
              <a:ext cx="21975" cy="27125"/>
            </a:xfrm>
            <a:custGeom>
              <a:avLst/>
              <a:gdLst/>
              <a:ahLst/>
              <a:cxnLst/>
              <a:rect l="l" t="t" r="r" b="b"/>
              <a:pathLst>
                <a:path w="879" h="1085" extrusionOk="0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5307800" y="131310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5211300" y="1368375"/>
              <a:ext cx="22575" cy="27125"/>
            </a:xfrm>
            <a:custGeom>
              <a:avLst/>
              <a:gdLst/>
              <a:ahLst/>
              <a:cxnLst/>
              <a:rect l="l" t="t" r="r" b="b"/>
              <a:pathLst>
                <a:path w="903" h="1085" extrusionOk="0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21825" y="1642050"/>
              <a:ext cx="21950" cy="26750"/>
            </a:xfrm>
            <a:custGeom>
              <a:avLst/>
              <a:gdLst/>
              <a:ahLst/>
              <a:cxnLst/>
              <a:rect l="l" t="t" r="r" b="b"/>
              <a:pathLst>
                <a:path w="878" h="1070" extrusionOk="0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018325" y="1586400"/>
              <a:ext cx="21950" cy="27150"/>
            </a:xfrm>
            <a:custGeom>
              <a:avLst/>
              <a:gdLst/>
              <a:ahLst/>
              <a:cxnLst/>
              <a:rect l="l" t="t" r="r" b="b"/>
              <a:pathLst>
                <a:path w="878" h="1086" extrusionOk="0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114800" y="1530650"/>
              <a:ext cx="21325" cy="27125"/>
            </a:xfrm>
            <a:custGeom>
              <a:avLst/>
              <a:gdLst/>
              <a:ahLst/>
              <a:cxnLst/>
              <a:rect l="l" t="t" r="r" b="b"/>
              <a:pathLst>
                <a:path w="853" h="1085" extrusionOk="0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5210050" y="1474875"/>
              <a:ext cx="21950" cy="27125"/>
            </a:xfrm>
            <a:custGeom>
              <a:avLst/>
              <a:gdLst/>
              <a:ahLst/>
              <a:cxnLst/>
              <a:rect l="l" t="t" r="r" b="b"/>
              <a:pathLst>
                <a:path w="878" h="1085" extrusionOk="0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5306525" y="1419625"/>
              <a:ext cx="21975" cy="26725"/>
            </a:xfrm>
            <a:custGeom>
              <a:avLst/>
              <a:gdLst/>
              <a:ahLst/>
              <a:cxnLst/>
              <a:rect l="l" t="t" r="r" b="b"/>
              <a:pathLst>
                <a:path w="879" h="1069" extrusionOk="0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3" name="Google Shape;2523;p3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524" name="Google Shape;2524;p37"/>
            <p:cNvSpPr/>
            <p:nvPr/>
          </p:nvSpPr>
          <p:spPr>
            <a:xfrm>
              <a:off x="3234090" y="1157235"/>
              <a:ext cx="5942394" cy="5329246"/>
            </a:xfrm>
            <a:custGeom>
              <a:avLst/>
              <a:gdLst/>
              <a:ahLst/>
              <a:cxnLst/>
              <a:rect l="l" t="t" r="r" b="b"/>
              <a:pathLst>
                <a:path w="90413" h="81084" extrusionOk="0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3166062" y="1034326"/>
              <a:ext cx="6010420" cy="5452152"/>
            </a:xfrm>
            <a:custGeom>
              <a:avLst/>
              <a:gdLst/>
              <a:ahLst/>
              <a:cxnLst/>
              <a:rect l="l" t="t" r="r" b="b"/>
              <a:pathLst>
                <a:path w="91448" h="82954" extrusionOk="0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7360" y="2190115"/>
            <a:ext cx="4192270" cy="19526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750" y="605790"/>
            <a:ext cx="9376410" cy="42189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Brand Extraction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Rule-based matching using a predefined brand dictionary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Examples: vivo, Xiaomi, Samsung, adidas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Unrecognized brands → unknown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endParaRPr lang="en-US" altLang="zh-CN" sz="1600">
              <a:solidFill>
                <a:schemeClr val="dk2"/>
              </a:solidFill>
              <a:latin typeface="Abel" panose="02000506030000020004"/>
              <a:ea typeface="Abel" panose="02000506030000020004"/>
              <a:cs typeface="Abel" panose="02000506030000020004"/>
            </a:endParaRPr>
          </a:p>
          <a:p>
            <a:pPr marL="0" indent="0" algn="l">
              <a:buSzPts val="1100"/>
              <a:buFont typeface="Wingdings" panose="05000000000000000000" charset="0"/>
              <a:buNone/>
            </a:pPr>
            <a:r>
              <a:rPr lang="en-US" altLang="zh-CN" sz="1400" b="1">
                <a:latin typeface="Arial Bold" panose="020B0604020202090204" charset="0"/>
                <a:cs typeface="Arial Bold" panose="020B0604020202090204" charset="0"/>
              </a:rPr>
              <a:t>Category Extraction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Keyword-based mapping to categories such as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beauty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home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clothes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phone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stationery</a:t>
            </a:r>
          </a:p>
          <a:p>
            <a:pPr marL="285750" indent="-285750" algn="l">
              <a:buSzPts val="1100"/>
              <a:buFont typeface="Wingdings" panose="05000000000000000000" charset="0"/>
              <a:buChar char=""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Low-frequency categories merged into Others</a:t>
            </a:r>
          </a:p>
          <a:p>
            <a:pPr marL="0" indent="0" algn="l">
              <a:buSzPts val="1100"/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</a:t>
            </a:r>
          </a:p>
          <a:p>
            <a:pPr marL="0" indent="0" algn="l">
              <a:buSzPts val="1100"/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New fields created: brand, category</a:t>
            </a:r>
          </a:p>
          <a:p>
            <a:pPr marL="0" indent="0" algn="l">
              <a:buSzPts val="1100"/>
              <a:buFont typeface="Wingdings" panose="05000000000000000000" charset="0"/>
              <a:buNone/>
            </a:pP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Limitation: Shopee titles mix languages and contain many niche brands </a:t>
            </a:r>
            <a:r>
              <a:rPr lang="en-US" altLang="en-US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→</a:t>
            </a:r>
            <a:r>
              <a:rPr lang="en-US" altLang="zh-CN" sz="1600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</a:rPr>
              <a:t> rule-based extraction has natural constraints.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26415" y="204788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GB" sz="2000">
                <a:solidFill>
                  <a:schemeClr val="dk1"/>
                </a:solidFill>
                <a:latin typeface="Arial Regular" panose="020B0604020202090204" charset="0"/>
                <a:ea typeface="Questrial"/>
                <a:cs typeface="Arial Regular" panose="020B0604020202090204" charset="0"/>
              </a:rPr>
              <a:t>Structured Feature Construction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75" y="195580"/>
            <a:ext cx="2169795" cy="20142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2308860"/>
            <a:ext cx="2094865" cy="19996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48*268"/>
  <p:tag name="TABLE_ENDDRAG_RECT" val="83*105*548*2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16*230"/>
  <p:tag name="TABLE_ENDDRAG_RECT" val="98*132*516*2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nline Shopping MK Plan by Slidesgo">
  <a:themeElements>
    <a:clrScheme name="Simple Light">
      <a:dk1>
        <a:srgbClr val="000000"/>
      </a:dk1>
      <a:lt1>
        <a:srgbClr val="FFFFFF"/>
      </a:lt1>
      <a:dk2>
        <a:srgbClr val="686868"/>
      </a:dk2>
      <a:lt2>
        <a:srgbClr val="EFE4C8"/>
      </a:lt2>
      <a:accent1>
        <a:srgbClr val="EFEFEF"/>
      </a:accent1>
      <a:accent2>
        <a:srgbClr val="D7E7E7"/>
      </a:accent2>
      <a:accent3>
        <a:srgbClr val="A3D6D7"/>
      </a:accent3>
      <a:accent4>
        <a:srgbClr val="EBB7B0"/>
      </a:accent4>
      <a:accent5>
        <a:srgbClr val="F19082"/>
      </a:accent5>
      <a:accent6>
        <a:srgbClr val="CD4A3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nline Shopping MK Plan by Slidesgo">
  <a:themeElements>
    <a:clrScheme name="Simple Light">
      <a:dk1>
        <a:srgbClr val="000000"/>
      </a:dk1>
      <a:lt1>
        <a:srgbClr val="FFFFFF"/>
      </a:lt1>
      <a:dk2>
        <a:srgbClr val="686868"/>
      </a:dk2>
      <a:lt2>
        <a:srgbClr val="EFE4C8"/>
      </a:lt2>
      <a:accent1>
        <a:srgbClr val="EFEFEF"/>
      </a:accent1>
      <a:accent2>
        <a:srgbClr val="D7E7E7"/>
      </a:accent2>
      <a:accent3>
        <a:srgbClr val="A3D6D7"/>
      </a:accent3>
      <a:accent4>
        <a:srgbClr val="EBB7B0"/>
      </a:accent4>
      <a:accent5>
        <a:srgbClr val="F19082"/>
      </a:accent5>
      <a:accent6>
        <a:srgbClr val="CD4A3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2384</Words>
  <Application>Microsoft Macintosh PowerPoint</Application>
  <PresentationFormat>全屏显示(16:9)</PresentationFormat>
  <Paragraphs>444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Arial Bold</vt:lpstr>
      <vt:lpstr>Fira Sans Extra Condensed Medium</vt:lpstr>
      <vt:lpstr>Nunito Light</vt:lpstr>
      <vt:lpstr>Wingdings</vt:lpstr>
      <vt:lpstr>Arial Regular</vt:lpstr>
      <vt:lpstr>Arial</vt:lpstr>
      <vt:lpstr>Questrial</vt:lpstr>
      <vt:lpstr>Abel</vt:lpstr>
      <vt:lpstr>Online Shopping MK Plan by Slidesgo</vt:lpstr>
      <vt:lpstr>1_Online Shopping MK Plan by Slidesgo</vt:lpstr>
      <vt:lpstr>Multi-Modal Duplicate Product Detection on Shopee</vt:lpstr>
      <vt:lpstr>DATA PREPROCESSING</vt:lpstr>
      <vt:lpstr>Introduction</vt:lpstr>
      <vt:lpstr>Background</vt:lpstr>
      <vt:lpstr>Project Goal</vt:lpstr>
      <vt:lpstr>02  Data Preprocessing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Text Modeling</vt:lpstr>
      <vt:lpstr>Text-only Duplicate Detection </vt:lpstr>
      <vt:lpstr>PowerPoint 演示文稿</vt:lpstr>
      <vt:lpstr>STEP 3</vt:lpstr>
      <vt:lpstr>Performance Comparison</vt:lpstr>
      <vt:lpstr>Image Modeling</vt:lpstr>
      <vt:lpstr>EfficientNet B0</vt:lpstr>
      <vt:lpstr>Perceptual hashing (pHash)</vt:lpstr>
      <vt:lpstr>Image-only Experiment  EfficientNet B0</vt:lpstr>
      <vt:lpstr>Image-only Experiment  pHash</vt:lpstr>
      <vt:lpstr>Key Findings from Image-only</vt:lpstr>
      <vt:lpstr>Multi-Modal Fusion</vt:lpstr>
      <vt:lpstr>Multi-Modal Fusion</vt:lpstr>
      <vt:lpstr>Multi-Modal Fusion</vt:lpstr>
      <vt:lpstr>  Multi-Modal Fusion</vt:lpstr>
      <vt:lpstr>Multi-Modal Fusion</vt:lpstr>
      <vt:lpstr>Multi-Modal Fusion</vt:lpstr>
      <vt:lpstr>Multi-Modal Fusion</vt:lpstr>
      <vt:lpstr>PowerPoint 演示文稿</vt:lpstr>
      <vt:lpstr>06  Expected Outcomes &amp; Business Value</vt:lpstr>
      <vt:lpstr>Commercial Problem &amp; Motivation</vt:lpstr>
      <vt:lpstr>Expected Outcomes  – Platform-Level Impact</vt:lpstr>
      <vt:lpstr>How Duplicate Detection Drives Business Metrics</vt:lpstr>
      <vt:lpstr>Marketplace Ecosystem &amp; Governance Impact</vt:lpstr>
      <vt:lpstr>Operational and Strategic Benefits</vt:lpstr>
      <vt:lpstr>Business Value Chain</vt:lpstr>
      <vt:lpstr>  07    Conclusion </vt:lpstr>
      <vt:lpstr>Final Takeaway: What This Project Proves</vt:lpstr>
      <vt:lpstr>Future Deployment Potential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SHOPPING MARKETING PLAN</dc:title>
  <dc:creator>DELL</dc:creator>
  <cp:lastModifiedBy>颖 屈</cp:lastModifiedBy>
  <cp:revision>22</cp:revision>
  <dcterms:created xsi:type="dcterms:W3CDTF">2025-11-21T16:32:49Z</dcterms:created>
  <dcterms:modified xsi:type="dcterms:W3CDTF">2025-11-28T02:29:58Z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54A5136EF602B4E430942069608A4BE5_43</vt:lpwstr>
  </property>
  <property fmtid="{D5CDD505-2E9C-101B-9397-08002B2CF9AE}" pid="3" name="KSOProductBuildVer">
    <vt:lpwstr>2052-12.1.23141.23141</vt:lpwstr>
  </property>
</Properties>
</file>